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a56c3112e45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e1a65bc17480c"/>
  </p:sldMasterIdLst>
  <p:sldIdLst>
    <p:sldId xmlns:r="http://schemas.openxmlformats.org/officeDocument/2006/relationships" id="256" r:id="R80da8ed2d47242c2"/>
    <p:sldId xmlns:r="http://schemas.openxmlformats.org/officeDocument/2006/relationships" id="257" r:id="Raf0edf9a04314891"/>
    <p:sldId xmlns:r="http://schemas.openxmlformats.org/officeDocument/2006/relationships" id="258" r:id="R3f5e0b5e79b94552"/>
    <p:sldId xmlns:r="http://schemas.openxmlformats.org/officeDocument/2006/relationships" id="259" r:id="R7d1dd2b032094d76"/>
    <p:sldId xmlns:r="http://schemas.openxmlformats.org/officeDocument/2006/relationships" id="260" r:id="R140a8af5b2044c76"/>
    <p:sldId xmlns:r="http://schemas.openxmlformats.org/officeDocument/2006/relationships" id="261" r:id="R1e3ec733c90e42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e1a65bc17480c" /><Relationship Type="http://schemas.openxmlformats.org/officeDocument/2006/relationships/slide" Target="/ppt/slides/slide1.xml" Id="R80da8ed2d47242c2" /><Relationship Type="http://schemas.openxmlformats.org/officeDocument/2006/relationships/slide" Target="/ppt/slides/slide2.xml" Id="Raf0edf9a04314891" /><Relationship Type="http://schemas.openxmlformats.org/officeDocument/2006/relationships/slide" Target="/ppt/slides/slide3.xml" Id="R3f5e0b5e79b94552" /><Relationship Type="http://schemas.openxmlformats.org/officeDocument/2006/relationships/slide" Target="/ppt/slides/slide4.xml" Id="R7d1dd2b032094d76" /><Relationship Type="http://schemas.openxmlformats.org/officeDocument/2006/relationships/slide" Target="/ppt/slides/slide5.xml" Id="R140a8af5b2044c76" /><Relationship Type="http://schemas.openxmlformats.org/officeDocument/2006/relationships/slide" Target="/ppt/slides/slide6.xml" Id="R1e3ec733c90e42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6f631439d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d96cd765b45eb" /><Relationship Type="http://schemas.openxmlformats.org/officeDocument/2006/relationships/theme" Target="/ppt/slideMasters/theme/theme1.xml" Id="Rff48128e8c6b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d96cd765b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4db40a6a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07e5e1cb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abb2045fc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f4c7c777b46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d54a69f7c42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4eedbf704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