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659dab196d4b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fd8431e6c64a46"/>
  </p:sldMasterIdLst>
  <p:sldIdLst>
    <p:sldId xmlns:r="http://schemas.openxmlformats.org/officeDocument/2006/relationships" id="256" r:id="Rb83a5cceb7d14009"/>
    <p:sldId xmlns:r="http://schemas.openxmlformats.org/officeDocument/2006/relationships" id="257" r:id="R97a17213ad8b49ab"/>
    <p:sldId xmlns:r="http://schemas.openxmlformats.org/officeDocument/2006/relationships" id="258" r:id="R33c6822b83ff4fe6"/>
    <p:sldId xmlns:r="http://schemas.openxmlformats.org/officeDocument/2006/relationships" id="259" r:id="R4a491598e0dc43c4"/>
    <p:sldId xmlns:r="http://schemas.openxmlformats.org/officeDocument/2006/relationships" id="260" r:id="R0fd8631a554541c0"/>
    <p:sldId xmlns:r="http://schemas.openxmlformats.org/officeDocument/2006/relationships" id="261" r:id="R8700d7a6885b4fe2"/>
    <p:sldId xmlns:r="http://schemas.openxmlformats.org/officeDocument/2006/relationships" id="262" r:id="R2f76beec208544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fd8431e6c64a46" /><Relationship Type="http://schemas.openxmlformats.org/officeDocument/2006/relationships/slide" Target="/ppt/slides/slide1.xml" Id="Rb83a5cceb7d14009" /><Relationship Type="http://schemas.openxmlformats.org/officeDocument/2006/relationships/slide" Target="/ppt/slides/slide2.xml" Id="R97a17213ad8b49ab" /><Relationship Type="http://schemas.openxmlformats.org/officeDocument/2006/relationships/slide" Target="/ppt/slides/slide3.xml" Id="R33c6822b83ff4fe6" /><Relationship Type="http://schemas.openxmlformats.org/officeDocument/2006/relationships/slide" Target="/ppt/slides/slide4.xml" Id="R4a491598e0dc43c4" /><Relationship Type="http://schemas.openxmlformats.org/officeDocument/2006/relationships/slide" Target="/ppt/slides/slide5.xml" Id="R0fd8631a554541c0" /><Relationship Type="http://schemas.openxmlformats.org/officeDocument/2006/relationships/slide" Target="/ppt/slides/slide6.xml" Id="R8700d7a6885b4fe2" /><Relationship Type="http://schemas.openxmlformats.org/officeDocument/2006/relationships/slide" Target="/ppt/slides/slide7.xml" Id="R2f76beec208544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3cd23831e74b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f9b3919c342b0" /><Relationship Type="http://schemas.openxmlformats.org/officeDocument/2006/relationships/theme" Target="/ppt/slideMasters/theme/theme1.xml" Id="R664908e23bc54d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8f9b3919c342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2cea7930d47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49a02c21944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402a0a94b48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1675db5af4e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f875e57954a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77246d81b4d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f59d621084c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BÆRHEIM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BÆRHEIM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BÆRHEIM MASKIN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BÆRHEIM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BÆRHEIM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BÆRHEIM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18 695 283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−1 752 810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−1 597 802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6 179 274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13 021 288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BÆRHEIM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BÆRHEIM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BÆRHEIM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Heigreveien 497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post@berheimmaskin.no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www.berheimmaskin.no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892 834 342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BÆRHEIM MASKIN AS</a:t>
            </a:r>
          </a:p>
        </p:txBody>
      </p:sp>
    </p:spTree>
  </p:cSld>
  <p:clrMapOvr>
    <a:masterClrMapping xmlns:a="http://schemas.openxmlformats.org/drawingml/2006/main"/>
  </p:clrMapOvr>
</p:sld>
</file>