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8aa7a8a23d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e3bb1a8304e1d"/>
  </p:sldMasterIdLst>
  <p:sldIdLst>
    <p:sldId xmlns:r="http://schemas.openxmlformats.org/officeDocument/2006/relationships" id="256" r:id="R27413c0cccc44e7e"/>
    <p:sldId xmlns:r="http://schemas.openxmlformats.org/officeDocument/2006/relationships" id="257" r:id="R71519b54a76d4f37"/>
    <p:sldId xmlns:r="http://schemas.openxmlformats.org/officeDocument/2006/relationships" id="258" r:id="Ra759b1ed941c4fd0"/>
    <p:sldId xmlns:r="http://schemas.openxmlformats.org/officeDocument/2006/relationships" id="259" r:id="R4c099180d43c43fa"/>
    <p:sldId xmlns:r="http://schemas.openxmlformats.org/officeDocument/2006/relationships" id="260" r:id="R63c2fee64842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e3bb1a8304e1d" /><Relationship Type="http://schemas.openxmlformats.org/officeDocument/2006/relationships/slide" Target="/ppt/slides/slide1.xml" Id="R27413c0cccc44e7e" /><Relationship Type="http://schemas.openxmlformats.org/officeDocument/2006/relationships/slide" Target="/ppt/slides/slide2.xml" Id="R71519b54a76d4f37" /><Relationship Type="http://schemas.openxmlformats.org/officeDocument/2006/relationships/slide" Target="/ppt/slides/slide3.xml" Id="Ra759b1ed941c4fd0" /><Relationship Type="http://schemas.openxmlformats.org/officeDocument/2006/relationships/slide" Target="/ppt/slides/slide4.xml" Id="R4c099180d43c43fa" /><Relationship Type="http://schemas.openxmlformats.org/officeDocument/2006/relationships/slide" Target="/ppt/slides/slide5.xml" Id="R63c2fee64842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52c3e96b24a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921e0c15e4fc3" /><Relationship Type="http://schemas.openxmlformats.org/officeDocument/2006/relationships/theme" Target="/ppt/slideMasters/theme/theme1.xml" Id="Rdad095f3360f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921e0c15e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64a0469ae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127177871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5ada30b06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979317b02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3973dceb7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892 508 682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EIENDOM AS</a:t>
            </a:r>
          </a:p>
        </p:txBody>
      </p:sp>
    </p:spTree>
  </p:cSld>
  <p:clrMapOvr>
    <a:masterClrMapping xmlns:a="http://schemas.openxmlformats.org/drawingml/2006/main"/>
  </p:clrMapOvr>
</p:sld>
</file>