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9e19b6512245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e3a607f2f94b8a"/>
  </p:sldMasterIdLst>
  <p:sldIdLst>
    <p:sldId xmlns:r="http://schemas.openxmlformats.org/officeDocument/2006/relationships" id="256" r:id="R5ce153e436644003"/>
    <p:sldId xmlns:r="http://schemas.openxmlformats.org/officeDocument/2006/relationships" id="257" r:id="R808de245ab394387"/>
    <p:sldId xmlns:r="http://schemas.openxmlformats.org/officeDocument/2006/relationships" id="258" r:id="R16876724760d4d02"/>
    <p:sldId xmlns:r="http://schemas.openxmlformats.org/officeDocument/2006/relationships" id="259" r:id="R7bdea140fcb14db4"/>
    <p:sldId xmlns:r="http://schemas.openxmlformats.org/officeDocument/2006/relationships" id="260" r:id="Rd3a007280efc4b10"/>
    <p:sldId xmlns:r="http://schemas.openxmlformats.org/officeDocument/2006/relationships" id="261" r:id="R2eabba96be2e4a25"/>
    <p:sldId xmlns:r="http://schemas.openxmlformats.org/officeDocument/2006/relationships" id="262" r:id="R91486b1f2fcf47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3a607f2f94b8a" /><Relationship Type="http://schemas.openxmlformats.org/officeDocument/2006/relationships/slide" Target="/ppt/slides/slide1.xml" Id="R5ce153e436644003" /><Relationship Type="http://schemas.openxmlformats.org/officeDocument/2006/relationships/slide" Target="/ppt/slides/slide2.xml" Id="R808de245ab394387" /><Relationship Type="http://schemas.openxmlformats.org/officeDocument/2006/relationships/slide" Target="/ppt/slides/slide3.xml" Id="R16876724760d4d02" /><Relationship Type="http://schemas.openxmlformats.org/officeDocument/2006/relationships/slide" Target="/ppt/slides/slide4.xml" Id="R7bdea140fcb14db4" /><Relationship Type="http://schemas.openxmlformats.org/officeDocument/2006/relationships/slide" Target="/ppt/slides/slide5.xml" Id="Rd3a007280efc4b10" /><Relationship Type="http://schemas.openxmlformats.org/officeDocument/2006/relationships/slide" Target="/ppt/slides/slide6.xml" Id="R2eabba96be2e4a25" /><Relationship Type="http://schemas.openxmlformats.org/officeDocument/2006/relationships/slide" Target="/ppt/slides/slide7.xml" Id="R91486b1f2fcf47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29536ac0543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db7429cc34f5f" /><Relationship Type="http://schemas.openxmlformats.org/officeDocument/2006/relationships/theme" Target="/ppt/slideMasters/theme/theme1.xml" Id="Rd846ad44c12a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4db7429cc3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20f60a9de4b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319828cf341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d1181a6b546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64d69713b40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f04c193c743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fcc9a90f14e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abf3ad7a44d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FROG HOLLOW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FROG HOLLOW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45 166 095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45 166 095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SANTANA KRISTIN G OLSEN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Fred. Olsens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34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891 990 642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FROG HOLLOW AS</a:t>
            </a:r>
          </a:p>
        </p:txBody>
      </p:sp>
    </p:spTree>
  </p:cSld>
  <p:clrMapOvr>
    <a:masterClrMapping xmlns:a="http://schemas.openxmlformats.org/drawingml/2006/main"/>
  </p:clrMapOvr>
</p:sld>
</file>