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cdd7bad5d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3ce1b5f001466b"/>
  </p:sldMasterIdLst>
  <p:sldIdLst>
    <p:sldId xmlns:r="http://schemas.openxmlformats.org/officeDocument/2006/relationships" id="256" r:id="Re0ef5fdf74aa493b"/>
    <p:sldId xmlns:r="http://schemas.openxmlformats.org/officeDocument/2006/relationships" id="257" r:id="R3be06d89b2894b89"/>
    <p:sldId xmlns:r="http://schemas.openxmlformats.org/officeDocument/2006/relationships" id="258" r:id="R674c5b8401a24eae"/>
    <p:sldId xmlns:r="http://schemas.openxmlformats.org/officeDocument/2006/relationships" id="259" r:id="R8dda0fe561f04464"/>
    <p:sldId xmlns:r="http://schemas.openxmlformats.org/officeDocument/2006/relationships" id="260" r:id="Rbc9ee5fcb7e84cf9"/>
    <p:sldId xmlns:r="http://schemas.openxmlformats.org/officeDocument/2006/relationships" id="261" r:id="R8ea9df85734a4842"/>
    <p:sldId xmlns:r="http://schemas.openxmlformats.org/officeDocument/2006/relationships" id="262" r:id="Rd86fc692f566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3ce1b5f001466b" /><Relationship Type="http://schemas.openxmlformats.org/officeDocument/2006/relationships/slide" Target="/ppt/slides/slide1.xml" Id="Re0ef5fdf74aa493b" /><Relationship Type="http://schemas.openxmlformats.org/officeDocument/2006/relationships/slide" Target="/ppt/slides/slide2.xml" Id="R3be06d89b2894b89" /><Relationship Type="http://schemas.openxmlformats.org/officeDocument/2006/relationships/slide" Target="/ppt/slides/slide3.xml" Id="R674c5b8401a24eae" /><Relationship Type="http://schemas.openxmlformats.org/officeDocument/2006/relationships/slide" Target="/ppt/slides/slide4.xml" Id="R8dda0fe561f04464" /><Relationship Type="http://schemas.openxmlformats.org/officeDocument/2006/relationships/slide" Target="/ppt/slides/slide5.xml" Id="Rbc9ee5fcb7e84cf9" /><Relationship Type="http://schemas.openxmlformats.org/officeDocument/2006/relationships/slide" Target="/ppt/slides/slide6.xml" Id="R8ea9df85734a4842" /><Relationship Type="http://schemas.openxmlformats.org/officeDocument/2006/relationships/slide" Target="/ppt/slides/slide7.xml" Id="Rd86fc692f566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79bf02fb9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d1ebc7caa4dc4" /><Relationship Type="http://schemas.openxmlformats.org/officeDocument/2006/relationships/theme" Target="/ppt/slideMasters/theme/theme1.xml" Id="R0dbed9aa4f78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ad1ebc7caa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35d62c43343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6eed9f9eb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595252a00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5f82df283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2dc11a1144d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8f5538dd49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585075809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