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22278cc1d3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2867ed4c84a25"/>
  </p:sldMasterIdLst>
  <p:sldIdLst>
    <p:sldId xmlns:r="http://schemas.openxmlformats.org/officeDocument/2006/relationships" id="256" r:id="Rba95b30ce3314be3"/>
    <p:sldId xmlns:r="http://schemas.openxmlformats.org/officeDocument/2006/relationships" id="257" r:id="Rd168c38183864525"/>
    <p:sldId xmlns:r="http://schemas.openxmlformats.org/officeDocument/2006/relationships" id="258" r:id="R139366b07e1f4e21"/>
    <p:sldId xmlns:r="http://schemas.openxmlformats.org/officeDocument/2006/relationships" id="259" r:id="R3dbc4d31915d449c"/>
    <p:sldId xmlns:r="http://schemas.openxmlformats.org/officeDocument/2006/relationships" id="260" r:id="R87f9a20d505f476e"/>
    <p:sldId xmlns:r="http://schemas.openxmlformats.org/officeDocument/2006/relationships" id="261" r:id="R086886ff68c946d1"/>
    <p:sldId xmlns:r="http://schemas.openxmlformats.org/officeDocument/2006/relationships" id="262" r:id="Rc3e4c941e60f46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2867ed4c84a25" /><Relationship Type="http://schemas.openxmlformats.org/officeDocument/2006/relationships/slide" Target="/ppt/slides/slide1.xml" Id="Rba95b30ce3314be3" /><Relationship Type="http://schemas.openxmlformats.org/officeDocument/2006/relationships/slide" Target="/ppt/slides/slide2.xml" Id="Rd168c38183864525" /><Relationship Type="http://schemas.openxmlformats.org/officeDocument/2006/relationships/slide" Target="/ppt/slides/slide3.xml" Id="R139366b07e1f4e21" /><Relationship Type="http://schemas.openxmlformats.org/officeDocument/2006/relationships/slide" Target="/ppt/slides/slide4.xml" Id="R3dbc4d31915d449c" /><Relationship Type="http://schemas.openxmlformats.org/officeDocument/2006/relationships/slide" Target="/ppt/slides/slide5.xml" Id="R87f9a20d505f476e" /><Relationship Type="http://schemas.openxmlformats.org/officeDocument/2006/relationships/slide" Target="/ppt/slides/slide6.xml" Id="R086886ff68c946d1" /><Relationship Type="http://schemas.openxmlformats.org/officeDocument/2006/relationships/slide" Target="/ppt/slides/slide7.xml" Id="Rc3e4c941e60f46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31762271249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a7db0846242be" /><Relationship Type="http://schemas.openxmlformats.org/officeDocument/2006/relationships/theme" Target="/ppt/slideMasters/theme/theme1.xml" Id="R64a9c925732d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a7db08462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8a78887c4c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5e943c221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9acd33c61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a2e03704b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5965d35db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b62557ca8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60ec24e47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