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43da3735574e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c07fea0796449f"/>
  </p:sldMasterIdLst>
  <p:sldIdLst>
    <p:sldId xmlns:r="http://schemas.openxmlformats.org/officeDocument/2006/relationships" id="256" r:id="R581cc0a229794156"/>
    <p:sldId xmlns:r="http://schemas.openxmlformats.org/officeDocument/2006/relationships" id="257" r:id="Rdc1447a378b04266"/>
    <p:sldId xmlns:r="http://schemas.openxmlformats.org/officeDocument/2006/relationships" id="258" r:id="Ra5588a2309de4fe4"/>
    <p:sldId xmlns:r="http://schemas.openxmlformats.org/officeDocument/2006/relationships" id="259" r:id="R2b14004e51804870"/>
    <p:sldId xmlns:r="http://schemas.openxmlformats.org/officeDocument/2006/relationships" id="260" r:id="R23d1082ab9c543b6"/>
    <p:sldId xmlns:r="http://schemas.openxmlformats.org/officeDocument/2006/relationships" id="261" r:id="R8c896e7efb7242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c07fea0796449f" /><Relationship Type="http://schemas.openxmlformats.org/officeDocument/2006/relationships/slide" Target="/ppt/slides/slide1.xml" Id="R581cc0a229794156" /><Relationship Type="http://schemas.openxmlformats.org/officeDocument/2006/relationships/slide" Target="/ppt/slides/slide2.xml" Id="Rdc1447a378b04266" /><Relationship Type="http://schemas.openxmlformats.org/officeDocument/2006/relationships/slide" Target="/ppt/slides/slide3.xml" Id="Ra5588a2309de4fe4" /><Relationship Type="http://schemas.openxmlformats.org/officeDocument/2006/relationships/slide" Target="/ppt/slides/slide4.xml" Id="R2b14004e51804870" /><Relationship Type="http://schemas.openxmlformats.org/officeDocument/2006/relationships/slide" Target="/ppt/slides/slide5.xml" Id="R23d1082ab9c543b6" /><Relationship Type="http://schemas.openxmlformats.org/officeDocument/2006/relationships/slide" Target="/ppt/slides/slide6.xml" Id="R8c896e7efb7242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308ba317d74b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124ad15714009" /><Relationship Type="http://schemas.openxmlformats.org/officeDocument/2006/relationships/theme" Target="/ppt/slideMasters/theme/theme1.xml" Id="R4d88ead4a1b74b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6124ad157140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5da06bc974b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22beb852342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2e9521a8645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48650103748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2802382d64d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935f4924548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WHITETAIL WEBSERVICE LTD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WHITETAIL WEBSERVICE LTD NUF ble etablert [år] og holder til i Risør.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724 007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−967 280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11 415 488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156 410 677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157 169 476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4950 Risør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post@whitetailwebservice.com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891 768 532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