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3cf6af89f648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5d9697051e49ce"/>
  </p:sldMasterIdLst>
  <p:sldIdLst>
    <p:sldId xmlns:r="http://schemas.openxmlformats.org/officeDocument/2006/relationships" id="256" r:id="Rf11c41a8ed8048b9"/>
    <p:sldId xmlns:r="http://schemas.openxmlformats.org/officeDocument/2006/relationships" id="257" r:id="R86536111217e47b5"/>
    <p:sldId xmlns:r="http://schemas.openxmlformats.org/officeDocument/2006/relationships" id="258" r:id="Rd09dbd1b256e4ab7"/>
    <p:sldId xmlns:r="http://schemas.openxmlformats.org/officeDocument/2006/relationships" id="259" r:id="R254e1892f6f346cd"/>
    <p:sldId xmlns:r="http://schemas.openxmlformats.org/officeDocument/2006/relationships" id="260" r:id="Rfb35a8c40d8f4a48"/>
    <p:sldId xmlns:r="http://schemas.openxmlformats.org/officeDocument/2006/relationships" id="261" r:id="Rd69de740b3984888"/>
    <p:sldId xmlns:r="http://schemas.openxmlformats.org/officeDocument/2006/relationships" id="262" r:id="R6822171fe3ed4d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d9697051e49ce" /><Relationship Type="http://schemas.openxmlformats.org/officeDocument/2006/relationships/slide" Target="/ppt/slides/slide1.xml" Id="Rf11c41a8ed8048b9" /><Relationship Type="http://schemas.openxmlformats.org/officeDocument/2006/relationships/slide" Target="/ppt/slides/slide2.xml" Id="R86536111217e47b5" /><Relationship Type="http://schemas.openxmlformats.org/officeDocument/2006/relationships/slide" Target="/ppt/slides/slide3.xml" Id="Rd09dbd1b256e4ab7" /><Relationship Type="http://schemas.openxmlformats.org/officeDocument/2006/relationships/slide" Target="/ppt/slides/slide4.xml" Id="R254e1892f6f346cd" /><Relationship Type="http://schemas.openxmlformats.org/officeDocument/2006/relationships/slide" Target="/ppt/slides/slide5.xml" Id="Rfb35a8c40d8f4a48" /><Relationship Type="http://schemas.openxmlformats.org/officeDocument/2006/relationships/slide" Target="/ppt/slides/slide6.xml" Id="Rd69de740b3984888" /><Relationship Type="http://schemas.openxmlformats.org/officeDocument/2006/relationships/slide" Target="/ppt/slides/slide7.xml" Id="R6822171fe3ed4d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6b681fada47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aa26949f44bd6" /><Relationship Type="http://schemas.openxmlformats.org/officeDocument/2006/relationships/theme" Target="/ppt/slideMasters/theme/theme1.xml" Id="Rc656a45e23c344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faa26949f44b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5280d84dd46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07e8662c24b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2885d0ffe45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588012a9e48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6e0f29c694d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a79da4f6d4d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6c038987842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SÆTHE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 HOLDING AS ble etablert [år] og holder til i Skatval.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3 686 491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3 689 787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 ODD-EMIL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Odd-Emil Sæthe, Velvangsvegen 256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7510 Skatval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891 536 062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