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45ed896d24d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9468f0c03c4881"/>
  </p:sldMasterIdLst>
  <p:sldIdLst>
    <p:sldId xmlns:r="http://schemas.openxmlformats.org/officeDocument/2006/relationships" id="256" r:id="Ra9c8d3a4e8ef48e3"/>
    <p:sldId xmlns:r="http://schemas.openxmlformats.org/officeDocument/2006/relationships" id="257" r:id="Raeb52cded2264474"/>
    <p:sldId xmlns:r="http://schemas.openxmlformats.org/officeDocument/2006/relationships" id="258" r:id="R76456e928f724afe"/>
    <p:sldId xmlns:r="http://schemas.openxmlformats.org/officeDocument/2006/relationships" id="259" r:id="R24de445291704f1b"/>
    <p:sldId xmlns:r="http://schemas.openxmlformats.org/officeDocument/2006/relationships" id="260" r:id="Rbbec3382ef664174"/>
    <p:sldId xmlns:r="http://schemas.openxmlformats.org/officeDocument/2006/relationships" id="261" r:id="R1da228ce902944a4"/>
    <p:sldId xmlns:r="http://schemas.openxmlformats.org/officeDocument/2006/relationships" id="262" r:id="Rd3fd05b90abe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468f0c03c4881" /><Relationship Type="http://schemas.openxmlformats.org/officeDocument/2006/relationships/slide" Target="/ppt/slides/slide1.xml" Id="Ra9c8d3a4e8ef48e3" /><Relationship Type="http://schemas.openxmlformats.org/officeDocument/2006/relationships/slide" Target="/ppt/slides/slide2.xml" Id="Raeb52cded2264474" /><Relationship Type="http://schemas.openxmlformats.org/officeDocument/2006/relationships/slide" Target="/ppt/slides/slide3.xml" Id="R76456e928f724afe" /><Relationship Type="http://schemas.openxmlformats.org/officeDocument/2006/relationships/slide" Target="/ppt/slides/slide4.xml" Id="R24de445291704f1b" /><Relationship Type="http://schemas.openxmlformats.org/officeDocument/2006/relationships/slide" Target="/ppt/slides/slide5.xml" Id="Rbbec3382ef664174" /><Relationship Type="http://schemas.openxmlformats.org/officeDocument/2006/relationships/slide" Target="/ppt/slides/slide6.xml" Id="R1da228ce902944a4" /><Relationship Type="http://schemas.openxmlformats.org/officeDocument/2006/relationships/slide" Target="/ppt/slides/slide7.xml" Id="Rd3fd05b90abe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6ec84a625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046c4230f423a" /><Relationship Type="http://schemas.openxmlformats.org/officeDocument/2006/relationships/theme" Target="/ppt/slideMasters/theme/theme1.xml" Id="R7af09be948d8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3046c4230f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dbf22235c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6a4822a21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5d299db93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ef55ad1d7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e6635aed7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7b29b053a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c6acbd080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−27 968 863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−31 780 938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27 039 379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107 541 136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LOEWE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WESTYE EGEBERG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HESBØL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