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5437c6e1ab4a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8dc5192790473f"/>
  </p:sldMasterIdLst>
  <p:sldIdLst>
    <p:sldId xmlns:r="http://schemas.openxmlformats.org/officeDocument/2006/relationships" id="256" r:id="Rc945dc122b604403"/>
    <p:sldId xmlns:r="http://schemas.openxmlformats.org/officeDocument/2006/relationships" id="257" r:id="R8bb1dd999a7346f9"/>
    <p:sldId xmlns:r="http://schemas.openxmlformats.org/officeDocument/2006/relationships" id="258" r:id="R0223669d24194b0f"/>
    <p:sldId xmlns:r="http://schemas.openxmlformats.org/officeDocument/2006/relationships" id="259" r:id="R6c938aa895984ab0"/>
    <p:sldId xmlns:r="http://schemas.openxmlformats.org/officeDocument/2006/relationships" id="260" r:id="Rc94ec6650b724626"/>
    <p:sldId xmlns:r="http://schemas.openxmlformats.org/officeDocument/2006/relationships" id="261" r:id="Rb4623b27bafe485d"/>
    <p:sldId xmlns:r="http://schemas.openxmlformats.org/officeDocument/2006/relationships" id="262" r:id="Rad815d2000da45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8dc5192790473f" /><Relationship Type="http://schemas.openxmlformats.org/officeDocument/2006/relationships/slide" Target="/ppt/slides/slide1.xml" Id="Rc945dc122b604403" /><Relationship Type="http://schemas.openxmlformats.org/officeDocument/2006/relationships/slide" Target="/ppt/slides/slide2.xml" Id="R8bb1dd999a7346f9" /><Relationship Type="http://schemas.openxmlformats.org/officeDocument/2006/relationships/slide" Target="/ppt/slides/slide3.xml" Id="R0223669d24194b0f" /><Relationship Type="http://schemas.openxmlformats.org/officeDocument/2006/relationships/slide" Target="/ppt/slides/slide4.xml" Id="R6c938aa895984ab0" /><Relationship Type="http://schemas.openxmlformats.org/officeDocument/2006/relationships/slide" Target="/ppt/slides/slide5.xml" Id="Rc94ec6650b724626" /><Relationship Type="http://schemas.openxmlformats.org/officeDocument/2006/relationships/slide" Target="/ppt/slides/slide6.xml" Id="Rb4623b27bafe485d" /><Relationship Type="http://schemas.openxmlformats.org/officeDocument/2006/relationships/slide" Target="/ppt/slides/slide7.xml" Id="Rad815d2000da45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86a43177944a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2ebe45168422e" /><Relationship Type="http://schemas.openxmlformats.org/officeDocument/2006/relationships/theme" Target="/ppt/slideMasters/theme/theme1.xml" Id="R6e5e6c487da44d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02ebe4516842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9e4b4fbe04d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04dea63034e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ab301ff2b48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fa697c20b4f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505cc0e8b45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870c1ca3a547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6faf34c284b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HOLMSBO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HOLMSBO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HOLMSBO HOLDING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HOLMSBO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HOLMSBO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HOLMSBO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−328 315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1 813 208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362 409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3 405 900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HOLMSBO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HEEN ANNE-MAREN H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HEEN MALIN HOLMEFJORD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HEEN ODDVAR HOLMEFJORD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HEEN EVA HOLMEFJORD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HOLMSBO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Mette Mengs gate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1776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93 47 26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info@holmsbo.no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890 530 982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HOLMSBO HOLDING AS</a:t>
            </a:r>
          </a:p>
        </p:txBody>
      </p:sp>
    </p:spTree>
  </p:cSld>
  <p:clrMapOvr>
    <a:masterClrMapping xmlns:a="http://schemas.openxmlformats.org/drawingml/2006/main"/>
  </p:clrMapOvr>
</p:sld>
</file>