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41b799ed325470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98edbfbd1c64da6"/>
  </p:sldMasterIdLst>
  <p:sldIdLst>
    <p:sldId xmlns:r="http://schemas.openxmlformats.org/officeDocument/2006/relationships" id="256" r:id="Rda60c3352d564e1b"/>
    <p:sldId xmlns:r="http://schemas.openxmlformats.org/officeDocument/2006/relationships" id="257" r:id="Rc8d34e8e603347cc"/>
    <p:sldId xmlns:r="http://schemas.openxmlformats.org/officeDocument/2006/relationships" id="258" r:id="R7c42d63b36e04df3"/>
    <p:sldId xmlns:r="http://schemas.openxmlformats.org/officeDocument/2006/relationships" id="259" r:id="Re2798701cba04ec1"/>
    <p:sldId xmlns:r="http://schemas.openxmlformats.org/officeDocument/2006/relationships" id="260" r:id="R6640ec295d5c4473"/>
    <p:sldId xmlns:r="http://schemas.openxmlformats.org/officeDocument/2006/relationships" id="261" r:id="R49ce02fc72be4710"/>
    <p:sldId xmlns:r="http://schemas.openxmlformats.org/officeDocument/2006/relationships" id="262" r:id="R81fed080a374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8edbfbd1c64da6" /><Relationship Type="http://schemas.openxmlformats.org/officeDocument/2006/relationships/slide" Target="/ppt/slides/slide1.xml" Id="Rda60c3352d564e1b" /><Relationship Type="http://schemas.openxmlformats.org/officeDocument/2006/relationships/slide" Target="/ppt/slides/slide2.xml" Id="Rc8d34e8e603347cc" /><Relationship Type="http://schemas.openxmlformats.org/officeDocument/2006/relationships/slide" Target="/ppt/slides/slide3.xml" Id="R7c42d63b36e04df3" /><Relationship Type="http://schemas.openxmlformats.org/officeDocument/2006/relationships/slide" Target="/ppt/slides/slide4.xml" Id="Re2798701cba04ec1" /><Relationship Type="http://schemas.openxmlformats.org/officeDocument/2006/relationships/slide" Target="/ppt/slides/slide5.xml" Id="R6640ec295d5c4473" /><Relationship Type="http://schemas.openxmlformats.org/officeDocument/2006/relationships/slide" Target="/ppt/slides/slide6.xml" Id="R49ce02fc72be4710" /><Relationship Type="http://schemas.openxmlformats.org/officeDocument/2006/relationships/slide" Target="/ppt/slides/slide7.xml" Id="R81fed080a374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35f11bce1c42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25de3d746c4d7c" /><Relationship Type="http://schemas.openxmlformats.org/officeDocument/2006/relationships/theme" Target="/ppt/slideMasters/theme/theme1.xml" Id="R7a0cc7b18a4f466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25de3d746c4d7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af26f02f7d44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c4274e33ab47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5f477d499475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e9e202d34d47c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959c6411bd4f6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8d5010f1b347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d95d663da4b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SAVE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SAVE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−67 442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LYNGDAL ANNE GRETHE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SÆGROV STEIN ODDVAR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889 688 912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SAVE AS</a:t>
            </a:r>
          </a:p>
        </p:txBody>
      </p:sp>
    </p:spTree>
  </p:cSld>
  <p:clrMapOvr>
    <a:masterClrMapping xmlns:a="http://schemas.openxmlformats.org/drawingml/2006/main"/>
  </p:clrMapOvr>
</p:sld>
</file>