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e3f4b5edf141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483cd92acd4892"/>
  </p:sldMasterIdLst>
  <p:sldIdLst>
    <p:sldId xmlns:r="http://schemas.openxmlformats.org/officeDocument/2006/relationships" id="256" r:id="R86982b13929945a6"/>
    <p:sldId xmlns:r="http://schemas.openxmlformats.org/officeDocument/2006/relationships" id="257" r:id="R581857ae788447e5"/>
    <p:sldId xmlns:r="http://schemas.openxmlformats.org/officeDocument/2006/relationships" id="258" r:id="Rdefb882351684b14"/>
    <p:sldId xmlns:r="http://schemas.openxmlformats.org/officeDocument/2006/relationships" id="259" r:id="Rce482628b9f24358"/>
    <p:sldId xmlns:r="http://schemas.openxmlformats.org/officeDocument/2006/relationships" id="260" r:id="Rb0ed1b2aa6f74bad"/>
    <p:sldId xmlns:r="http://schemas.openxmlformats.org/officeDocument/2006/relationships" id="261" r:id="R1c04411206bf4204"/>
    <p:sldId xmlns:r="http://schemas.openxmlformats.org/officeDocument/2006/relationships" id="262" r:id="Re12a83792f4a42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483cd92acd4892" /><Relationship Type="http://schemas.openxmlformats.org/officeDocument/2006/relationships/slide" Target="/ppt/slides/slide1.xml" Id="R86982b13929945a6" /><Relationship Type="http://schemas.openxmlformats.org/officeDocument/2006/relationships/slide" Target="/ppt/slides/slide2.xml" Id="R581857ae788447e5" /><Relationship Type="http://schemas.openxmlformats.org/officeDocument/2006/relationships/slide" Target="/ppt/slides/slide3.xml" Id="Rdefb882351684b14" /><Relationship Type="http://schemas.openxmlformats.org/officeDocument/2006/relationships/slide" Target="/ppt/slides/slide4.xml" Id="Rce482628b9f24358" /><Relationship Type="http://schemas.openxmlformats.org/officeDocument/2006/relationships/slide" Target="/ppt/slides/slide5.xml" Id="Rb0ed1b2aa6f74bad" /><Relationship Type="http://schemas.openxmlformats.org/officeDocument/2006/relationships/slide" Target="/ppt/slides/slide6.xml" Id="R1c04411206bf4204" /><Relationship Type="http://schemas.openxmlformats.org/officeDocument/2006/relationships/slide" Target="/ppt/slides/slide7.xml" Id="Re12a83792f4a42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ec435ec2b346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cb7b94491454d" /><Relationship Type="http://schemas.openxmlformats.org/officeDocument/2006/relationships/theme" Target="/ppt/slideMasters/theme/theme1.xml" Id="Rfd29b2a2f6ff4b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1cb7b9449145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8c4125d334c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30d5ef74447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ea14e015245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6e174252f41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2cc786fd143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14f08f99c45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7f3f75c7942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SRAS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SRAS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1 164 222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251 938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213 843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420 030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1 758 751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ELIN TERESE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Porsgrunnsvegen 188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oh@sras-as.no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889 240 482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SRAS AS</a:t>
            </a:r>
          </a:p>
        </p:txBody>
      </p:sp>
    </p:spTree>
  </p:cSld>
  <p:clrMapOvr>
    <a:masterClrMapping xmlns:a="http://schemas.openxmlformats.org/drawingml/2006/main"/>
  </p:clrMapOvr>
</p:sld>
</file>