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f7f106fa864e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3127de949d4b65"/>
  </p:sldMasterIdLst>
  <p:sldIdLst>
    <p:sldId xmlns:r="http://schemas.openxmlformats.org/officeDocument/2006/relationships" id="256" r:id="Red6b91a0b8b94eed"/>
    <p:sldId xmlns:r="http://schemas.openxmlformats.org/officeDocument/2006/relationships" id="257" r:id="Ra4676fd3820c45a9"/>
    <p:sldId xmlns:r="http://schemas.openxmlformats.org/officeDocument/2006/relationships" id="258" r:id="Rc4042dcfbf684ed4"/>
    <p:sldId xmlns:r="http://schemas.openxmlformats.org/officeDocument/2006/relationships" id="259" r:id="Rda8a7ad15f0a44c5"/>
    <p:sldId xmlns:r="http://schemas.openxmlformats.org/officeDocument/2006/relationships" id="260" r:id="Ra7215aacc36d458a"/>
    <p:sldId xmlns:r="http://schemas.openxmlformats.org/officeDocument/2006/relationships" id="261" r:id="R1760b16daaae464e"/>
    <p:sldId xmlns:r="http://schemas.openxmlformats.org/officeDocument/2006/relationships" id="262" r:id="R7acba0420dd44e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3127de949d4b65" /><Relationship Type="http://schemas.openxmlformats.org/officeDocument/2006/relationships/slide" Target="/ppt/slides/slide1.xml" Id="Red6b91a0b8b94eed" /><Relationship Type="http://schemas.openxmlformats.org/officeDocument/2006/relationships/slide" Target="/ppt/slides/slide2.xml" Id="Ra4676fd3820c45a9" /><Relationship Type="http://schemas.openxmlformats.org/officeDocument/2006/relationships/slide" Target="/ppt/slides/slide3.xml" Id="Rc4042dcfbf684ed4" /><Relationship Type="http://schemas.openxmlformats.org/officeDocument/2006/relationships/slide" Target="/ppt/slides/slide4.xml" Id="Rda8a7ad15f0a44c5" /><Relationship Type="http://schemas.openxmlformats.org/officeDocument/2006/relationships/slide" Target="/ppt/slides/slide5.xml" Id="Ra7215aacc36d458a" /><Relationship Type="http://schemas.openxmlformats.org/officeDocument/2006/relationships/slide" Target="/ppt/slides/slide6.xml" Id="R1760b16daaae464e" /><Relationship Type="http://schemas.openxmlformats.org/officeDocument/2006/relationships/slide" Target="/ppt/slides/slide7.xml" Id="R7acba0420dd44e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3ebd97ce6c45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aa55a1e34434a" /><Relationship Type="http://schemas.openxmlformats.org/officeDocument/2006/relationships/theme" Target="/ppt/slideMasters/theme/theme1.xml" Id="R14b14ea6a7954b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2aa55a1e3443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9014f7ee241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72a5c89f240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758e19ad944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57159468e42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2dad129dc4e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9dea44a0242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c5c1a4a064a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FRODE HAVERSTAD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HAVERSTAD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FRODE HAVERSTAD AS ble etablert [år] og holder til i Sør-fron.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HAVERSTAD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HAVERSTAD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HAVERSTAD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3 122 671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5 522 840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5 614 525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HAVERSTAD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HAVERSTAD SIGRID MARIE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HAVERSTAD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Sigrid Marie Haverstad, Hardvollsvegen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2647 Sør-fron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889 205 342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HAVERSTAD AS</a:t>
            </a:r>
          </a:p>
        </p:txBody>
      </p:sp>
    </p:spTree>
  </p:cSld>
  <p:clrMapOvr>
    <a:masterClrMapping xmlns:a="http://schemas.openxmlformats.org/drawingml/2006/main"/>
  </p:clrMapOvr>
</p:sld>
</file>