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da82e5364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f1e559b704053"/>
  </p:sldMasterIdLst>
  <p:sldIdLst>
    <p:sldId xmlns:r="http://schemas.openxmlformats.org/officeDocument/2006/relationships" id="256" r:id="R85122aa302664647"/>
    <p:sldId xmlns:r="http://schemas.openxmlformats.org/officeDocument/2006/relationships" id="257" r:id="Re40ac6d0f3484a68"/>
    <p:sldId xmlns:r="http://schemas.openxmlformats.org/officeDocument/2006/relationships" id="258" r:id="R319380c65bcd4a61"/>
    <p:sldId xmlns:r="http://schemas.openxmlformats.org/officeDocument/2006/relationships" id="259" r:id="R37628d9fc5074894"/>
    <p:sldId xmlns:r="http://schemas.openxmlformats.org/officeDocument/2006/relationships" id="260" r:id="Ra0c1f1374f454c81"/>
    <p:sldId xmlns:r="http://schemas.openxmlformats.org/officeDocument/2006/relationships" id="261" r:id="Rf65260e2f6984d52"/>
    <p:sldId xmlns:r="http://schemas.openxmlformats.org/officeDocument/2006/relationships" id="262" r:id="R59c7d313aa47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f1e559b704053" /><Relationship Type="http://schemas.openxmlformats.org/officeDocument/2006/relationships/slide" Target="/ppt/slides/slide1.xml" Id="R85122aa302664647" /><Relationship Type="http://schemas.openxmlformats.org/officeDocument/2006/relationships/slide" Target="/ppt/slides/slide2.xml" Id="Re40ac6d0f3484a68" /><Relationship Type="http://schemas.openxmlformats.org/officeDocument/2006/relationships/slide" Target="/ppt/slides/slide3.xml" Id="R319380c65bcd4a61" /><Relationship Type="http://schemas.openxmlformats.org/officeDocument/2006/relationships/slide" Target="/ppt/slides/slide4.xml" Id="R37628d9fc5074894" /><Relationship Type="http://schemas.openxmlformats.org/officeDocument/2006/relationships/slide" Target="/ppt/slides/slide5.xml" Id="Ra0c1f1374f454c81" /><Relationship Type="http://schemas.openxmlformats.org/officeDocument/2006/relationships/slide" Target="/ppt/slides/slide6.xml" Id="Rf65260e2f6984d52" /><Relationship Type="http://schemas.openxmlformats.org/officeDocument/2006/relationships/slide" Target="/ppt/slides/slide7.xml" Id="R59c7d313aa47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201855c7b44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6bda59f484edf" /><Relationship Type="http://schemas.openxmlformats.org/officeDocument/2006/relationships/theme" Target="/ppt/slideMasters/theme/theme1.xml" Id="Rc6ace6b6ae8b4d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56bda59f48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c182fc64d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c9c9d9673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d2e2dc9af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73c686200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a1b3813b24b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a1713360143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fdf869154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92 689 712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93 640 899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SVEIN OSCAR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RANDI HOFSTAD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Eminentia Regnskap AS,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