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df1bdf37d4e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b9c2e3e654b33"/>
  </p:sldMasterIdLst>
  <p:sldIdLst>
    <p:sldId xmlns:r="http://schemas.openxmlformats.org/officeDocument/2006/relationships" id="256" r:id="Rddb116b1216b4113"/>
    <p:sldId xmlns:r="http://schemas.openxmlformats.org/officeDocument/2006/relationships" id="257" r:id="Rf806ccc8886e4f74"/>
    <p:sldId xmlns:r="http://schemas.openxmlformats.org/officeDocument/2006/relationships" id="258" r:id="Rb9b11d6de7b84256"/>
    <p:sldId xmlns:r="http://schemas.openxmlformats.org/officeDocument/2006/relationships" id="259" r:id="R182f6b8059de4049"/>
    <p:sldId xmlns:r="http://schemas.openxmlformats.org/officeDocument/2006/relationships" id="260" r:id="R6425f9daf44a45b8"/>
    <p:sldId xmlns:r="http://schemas.openxmlformats.org/officeDocument/2006/relationships" id="261" r:id="Rf9b5130de3d94409"/>
    <p:sldId xmlns:r="http://schemas.openxmlformats.org/officeDocument/2006/relationships" id="262" r:id="R411e498ce7ca4c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b9c2e3e654b33" /><Relationship Type="http://schemas.openxmlformats.org/officeDocument/2006/relationships/slide" Target="/ppt/slides/slide1.xml" Id="Rddb116b1216b4113" /><Relationship Type="http://schemas.openxmlformats.org/officeDocument/2006/relationships/slide" Target="/ppt/slides/slide2.xml" Id="Rf806ccc8886e4f74" /><Relationship Type="http://schemas.openxmlformats.org/officeDocument/2006/relationships/slide" Target="/ppt/slides/slide3.xml" Id="Rb9b11d6de7b84256" /><Relationship Type="http://schemas.openxmlformats.org/officeDocument/2006/relationships/slide" Target="/ppt/slides/slide4.xml" Id="R182f6b8059de4049" /><Relationship Type="http://schemas.openxmlformats.org/officeDocument/2006/relationships/slide" Target="/ppt/slides/slide5.xml" Id="R6425f9daf44a45b8" /><Relationship Type="http://schemas.openxmlformats.org/officeDocument/2006/relationships/slide" Target="/ppt/slides/slide6.xml" Id="Rf9b5130de3d94409" /><Relationship Type="http://schemas.openxmlformats.org/officeDocument/2006/relationships/slide" Target="/ppt/slides/slide7.xml" Id="R411e498ce7ca4c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7ca2bb2cf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8e2dca73a475a" /><Relationship Type="http://schemas.openxmlformats.org/officeDocument/2006/relationships/theme" Target="/ppt/slideMasters/theme/theme1.xml" Id="R9f26d246752646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8e2dca73a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c2ee2f9ce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f0813b17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910036f6546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86a06c422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f56529b9e4f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dfa15e94c46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f44883dea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