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23e10d4cce48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f49322cb5f4600"/>
  </p:sldMasterIdLst>
  <p:sldIdLst>
    <p:sldId xmlns:r="http://schemas.openxmlformats.org/officeDocument/2006/relationships" id="256" r:id="Rb5cbbd8bc3be4b37"/>
    <p:sldId xmlns:r="http://schemas.openxmlformats.org/officeDocument/2006/relationships" id="257" r:id="Raaadeca474774aaf"/>
    <p:sldId xmlns:r="http://schemas.openxmlformats.org/officeDocument/2006/relationships" id="258" r:id="Ra44c493a51cc4ca1"/>
    <p:sldId xmlns:r="http://schemas.openxmlformats.org/officeDocument/2006/relationships" id="259" r:id="Rebaca7263c69499f"/>
    <p:sldId xmlns:r="http://schemas.openxmlformats.org/officeDocument/2006/relationships" id="260" r:id="R88f8376e760448ed"/>
    <p:sldId xmlns:r="http://schemas.openxmlformats.org/officeDocument/2006/relationships" id="261" r:id="Ra0b3d7af432c4fcb"/>
    <p:sldId xmlns:r="http://schemas.openxmlformats.org/officeDocument/2006/relationships" id="262" r:id="R1fbc9a3e29304b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49322cb5f4600" /><Relationship Type="http://schemas.openxmlformats.org/officeDocument/2006/relationships/slide" Target="/ppt/slides/slide1.xml" Id="Rb5cbbd8bc3be4b37" /><Relationship Type="http://schemas.openxmlformats.org/officeDocument/2006/relationships/slide" Target="/ppt/slides/slide2.xml" Id="Raaadeca474774aaf" /><Relationship Type="http://schemas.openxmlformats.org/officeDocument/2006/relationships/slide" Target="/ppt/slides/slide3.xml" Id="Ra44c493a51cc4ca1" /><Relationship Type="http://schemas.openxmlformats.org/officeDocument/2006/relationships/slide" Target="/ppt/slides/slide4.xml" Id="Rebaca7263c69499f" /><Relationship Type="http://schemas.openxmlformats.org/officeDocument/2006/relationships/slide" Target="/ppt/slides/slide5.xml" Id="R88f8376e760448ed" /><Relationship Type="http://schemas.openxmlformats.org/officeDocument/2006/relationships/slide" Target="/ppt/slides/slide6.xml" Id="Ra0b3d7af432c4fcb" /><Relationship Type="http://schemas.openxmlformats.org/officeDocument/2006/relationships/slide" Target="/ppt/slides/slide7.xml" Id="R1fbc9a3e29304b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b6de4c9bc49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0a029a4cc4d57" /><Relationship Type="http://schemas.openxmlformats.org/officeDocument/2006/relationships/theme" Target="/ppt/slideMasters/theme/theme1.xml" Id="R65c3dc5524ab40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c0a029a4cc4d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f1dce795249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17bcc3c6743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cd18182f548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c38a88c0f49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c77f43a7b41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5a009101a4c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e7d1660c54d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SVINØY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SVINØY AS ble etablert [år] og holder til i Hellevik I Fjaler.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−303 465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4 689 416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73 210 172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78 027 970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FRØYDIS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WILLY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Vågsvegen 423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6967 Hellevik I Fjaler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889 089 652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