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809166be1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e2a419169454e"/>
  </p:sldMasterIdLst>
  <p:sldIdLst>
    <p:sldId xmlns:r="http://schemas.openxmlformats.org/officeDocument/2006/relationships" id="256" r:id="R6d69145ded8c446d"/>
    <p:sldId xmlns:r="http://schemas.openxmlformats.org/officeDocument/2006/relationships" id="257" r:id="R3cc70da8748c48d4"/>
    <p:sldId xmlns:r="http://schemas.openxmlformats.org/officeDocument/2006/relationships" id="258" r:id="Rba9eab32207e468c"/>
    <p:sldId xmlns:r="http://schemas.openxmlformats.org/officeDocument/2006/relationships" id="259" r:id="Re4ebe6a25e8e45ef"/>
    <p:sldId xmlns:r="http://schemas.openxmlformats.org/officeDocument/2006/relationships" id="260" r:id="R582a05288cdf4936"/>
    <p:sldId xmlns:r="http://schemas.openxmlformats.org/officeDocument/2006/relationships" id="261" r:id="Rae8249bbb2a3441e"/>
    <p:sldId xmlns:r="http://schemas.openxmlformats.org/officeDocument/2006/relationships" id="262" r:id="Rf1b9c67cb9f5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e2a419169454e" /><Relationship Type="http://schemas.openxmlformats.org/officeDocument/2006/relationships/slide" Target="/ppt/slides/slide1.xml" Id="R6d69145ded8c446d" /><Relationship Type="http://schemas.openxmlformats.org/officeDocument/2006/relationships/slide" Target="/ppt/slides/slide2.xml" Id="R3cc70da8748c48d4" /><Relationship Type="http://schemas.openxmlformats.org/officeDocument/2006/relationships/slide" Target="/ppt/slides/slide3.xml" Id="Rba9eab32207e468c" /><Relationship Type="http://schemas.openxmlformats.org/officeDocument/2006/relationships/slide" Target="/ppt/slides/slide4.xml" Id="Re4ebe6a25e8e45ef" /><Relationship Type="http://schemas.openxmlformats.org/officeDocument/2006/relationships/slide" Target="/ppt/slides/slide5.xml" Id="R582a05288cdf4936" /><Relationship Type="http://schemas.openxmlformats.org/officeDocument/2006/relationships/slide" Target="/ppt/slides/slide6.xml" Id="Rae8249bbb2a3441e" /><Relationship Type="http://schemas.openxmlformats.org/officeDocument/2006/relationships/slide" Target="/ppt/slides/slide7.xml" Id="Rf1b9c67cb9f5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332a3b83f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2e7da2ec4b1d" /><Relationship Type="http://schemas.openxmlformats.org/officeDocument/2006/relationships/theme" Target="/ppt/slideMasters/theme/theme1.xml" Id="Rb98a7d304f52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72e7da2ec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9be20f25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f49c2923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63c43fc00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18ac6286a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f540cd46e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ca208807c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71ae42e24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