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c504f659d04d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2e02ecbb6d458f"/>
  </p:sldMasterIdLst>
  <p:sldIdLst>
    <p:sldId xmlns:r="http://schemas.openxmlformats.org/officeDocument/2006/relationships" id="256" r:id="Ra2a6d6acebc2405a"/>
    <p:sldId xmlns:r="http://schemas.openxmlformats.org/officeDocument/2006/relationships" id="257" r:id="R59291221a9fd4166"/>
    <p:sldId xmlns:r="http://schemas.openxmlformats.org/officeDocument/2006/relationships" id="258" r:id="R8bb5021b4de34577"/>
    <p:sldId xmlns:r="http://schemas.openxmlformats.org/officeDocument/2006/relationships" id="259" r:id="R3abf09a74bf34d20"/>
    <p:sldId xmlns:r="http://schemas.openxmlformats.org/officeDocument/2006/relationships" id="260" r:id="R996a16af600a4f82"/>
    <p:sldId xmlns:r="http://schemas.openxmlformats.org/officeDocument/2006/relationships" id="261" r:id="R7f02c993f5b545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2e02ecbb6d458f" /><Relationship Type="http://schemas.openxmlformats.org/officeDocument/2006/relationships/slide" Target="/ppt/slides/slide1.xml" Id="Ra2a6d6acebc2405a" /><Relationship Type="http://schemas.openxmlformats.org/officeDocument/2006/relationships/slide" Target="/ppt/slides/slide2.xml" Id="R59291221a9fd4166" /><Relationship Type="http://schemas.openxmlformats.org/officeDocument/2006/relationships/slide" Target="/ppt/slides/slide3.xml" Id="R8bb5021b4de34577" /><Relationship Type="http://schemas.openxmlformats.org/officeDocument/2006/relationships/slide" Target="/ppt/slides/slide4.xml" Id="R3abf09a74bf34d20" /><Relationship Type="http://schemas.openxmlformats.org/officeDocument/2006/relationships/slide" Target="/ppt/slides/slide5.xml" Id="R996a16af600a4f82" /><Relationship Type="http://schemas.openxmlformats.org/officeDocument/2006/relationships/slide" Target="/ppt/slides/slide6.xml" Id="R7f02c993f5b545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26dae3853645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101531f25d4a96" /><Relationship Type="http://schemas.openxmlformats.org/officeDocument/2006/relationships/theme" Target="/ppt/slideMasters/theme/theme1.xml" Id="Rcebf7eb58f4b44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101531f25d4a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da4164c7384b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082b1721447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c48861e0c4a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0265e06f841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b7f049c214c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810ab1aeb45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 E KVAL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Saksumdalsvegen 788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2608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888 990 232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E KVAL HOLDING AS</a:t>
            </a:r>
          </a:p>
        </p:txBody>
      </p:sp>
    </p:spTree>
  </p:cSld>
  <p:clrMapOvr>
    <a:masterClrMapping xmlns:a="http://schemas.openxmlformats.org/drawingml/2006/main"/>
  </p:clrMapOvr>
</p:sld>
</file>