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2bd599e16e48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cd225a490c484e"/>
  </p:sldMasterIdLst>
  <p:sldIdLst>
    <p:sldId xmlns:r="http://schemas.openxmlformats.org/officeDocument/2006/relationships" id="256" r:id="Raf73f1b050af40eb"/>
    <p:sldId xmlns:r="http://schemas.openxmlformats.org/officeDocument/2006/relationships" id="257" r:id="Rc1602be789a7428f"/>
    <p:sldId xmlns:r="http://schemas.openxmlformats.org/officeDocument/2006/relationships" id="258" r:id="R33048e7e46754d54"/>
    <p:sldId xmlns:r="http://schemas.openxmlformats.org/officeDocument/2006/relationships" id="259" r:id="R1fd058bdf84c4e3d"/>
    <p:sldId xmlns:r="http://schemas.openxmlformats.org/officeDocument/2006/relationships" id="260" r:id="Re67597cc6b664b28"/>
    <p:sldId xmlns:r="http://schemas.openxmlformats.org/officeDocument/2006/relationships" id="261" r:id="R27761ac97c444585"/>
    <p:sldId xmlns:r="http://schemas.openxmlformats.org/officeDocument/2006/relationships" id="262" r:id="Rdea6d3e6430048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cd225a490c484e" /><Relationship Type="http://schemas.openxmlformats.org/officeDocument/2006/relationships/slide" Target="/ppt/slides/slide1.xml" Id="Raf73f1b050af40eb" /><Relationship Type="http://schemas.openxmlformats.org/officeDocument/2006/relationships/slide" Target="/ppt/slides/slide2.xml" Id="Rc1602be789a7428f" /><Relationship Type="http://schemas.openxmlformats.org/officeDocument/2006/relationships/slide" Target="/ppt/slides/slide3.xml" Id="R33048e7e46754d54" /><Relationship Type="http://schemas.openxmlformats.org/officeDocument/2006/relationships/slide" Target="/ppt/slides/slide4.xml" Id="R1fd058bdf84c4e3d" /><Relationship Type="http://schemas.openxmlformats.org/officeDocument/2006/relationships/slide" Target="/ppt/slides/slide5.xml" Id="Re67597cc6b664b28" /><Relationship Type="http://schemas.openxmlformats.org/officeDocument/2006/relationships/slide" Target="/ppt/slides/slide6.xml" Id="R27761ac97c444585" /><Relationship Type="http://schemas.openxmlformats.org/officeDocument/2006/relationships/slide" Target="/ppt/slides/slide7.xml" Id="Rdea6d3e6430048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4096e380ae4a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f3be53422499d" /><Relationship Type="http://schemas.openxmlformats.org/officeDocument/2006/relationships/theme" Target="/ppt/slideMasters/theme/theme1.xml" Id="R6b284e28050744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7f3be5342249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24f9e982848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f6d5a36bc4a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ea3e1edcf45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f6d0b25614d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b5a8f772944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0c4a6bf964d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796a8afc14a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MIGLIA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MIGLIA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−95 564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358 865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8 307 400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18 041 497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Vågen 28B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4085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terje.egeland@canholding.no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887 242 542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