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6ec83e3677d4c1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6e24e07cc614dcb"/>
  </p:sldMasterIdLst>
  <p:sldIdLst>
    <p:sldId xmlns:r="http://schemas.openxmlformats.org/officeDocument/2006/relationships" id="256" r:id="Rd9b400b5feef4e5d"/>
    <p:sldId xmlns:r="http://schemas.openxmlformats.org/officeDocument/2006/relationships" id="257" r:id="R2322b4b960c6412e"/>
    <p:sldId xmlns:r="http://schemas.openxmlformats.org/officeDocument/2006/relationships" id="258" r:id="R235fcf7b75e24c67"/>
    <p:sldId xmlns:r="http://schemas.openxmlformats.org/officeDocument/2006/relationships" id="259" r:id="Radf7ae4544684e1c"/>
    <p:sldId xmlns:r="http://schemas.openxmlformats.org/officeDocument/2006/relationships" id="260" r:id="Rea544df35ac1400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6e24e07cc614dcb" /><Relationship Type="http://schemas.openxmlformats.org/officeDocument/2006/relationships/slide" Target="/ppt/slides/slide1.xml" Id="Rd9b400b5feef4e5d" /><Relationship Type="http://schemas.openxmlformats.org/officeDocument/2006/relationships/slide" Target="/ppt/slides/slide2.xml" Id="R2322b4b960c6412e" /><Relationship Type="http://schemas.openxmlformats.org/officeDocument/2006/relationships/slide" Target="/ppt/slides/slide3.xml" Id="R235fcf7b75e24c67" /><Relationship Type="http://schemas.openxmlformats.org/officeDocument/2006/relationships/slide" Target="/ppt/slides/slide4.xml" Id="Radf7ae4544684e1c" /><Relationship Type="http://schemas.openxmlformats.org/officeDocument/2006/relationships/slide" Target="/ppt/slides/slide5.xml" Id="Rea544df35ac1400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f40505c0aaf4b5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6c9fe274374efb" /><Relationship Type="http://schemas.openxmlformats.org/officeDocument/2006/relationships/theme" Target="/ppt/slideMasters/theme/theme1.xml" Id="Rb0c5a001bd874e0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e6c9fe274374ef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ebbab9b2a640b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45b0114f94415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22d4cdce3d47c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7cffe58cd4447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a323c30cc14b6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ØSTFOLD SVEIS OG MONTERING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ØSTFOLD SVEIS OG MONTERING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ØSTFOLD SVEIS OG MONTERING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ØSTFOLD SVEIS OG MONTERING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ØSTFOLD SVEIS OG MONTERING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ØSTFOLD SVEIS OG MONTERING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884 879 922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ØSTFOLD SVEIS OG MONTERING AS</a:t>
            </a:r>
          </a:p>
        </p:txBody>
      </p:sp>
    </p:spTree>
  </p:cSld>
  <p:clrMapOvr>
    <a:masterClrMapping xmlns:a="http://schemas.openxmlformats.org/drawingml/2006/main"/>
  </p:clrMapOvr>
</p:sld>
</file>