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357e0c318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37c13f8c94045"/>
  </p:sldMasterIdLst>
  <p:sldIdLst>
    <p:sldId xmlns:r="http://schemas.openxmlformats.org/officeDocument/2006/relationships" id="256" r:id="R0229eee033be4abf"/>
    <p:sldId xmlns:r="http://schemas.openxmlformats.org/officeDocument/2006/relationships" id="257" r:id="Rc02cb0cb83474843"/>
    <p:sldId xmlns:r="http://schemas.openxmlformats.org/officeDocument/2006/relationships" id="258" r:id="Racbd2981de914078"/>
    <p:sldId xmlns:r="http://schemas.openxmlformats.org/officeDocument/2006/relationships" id="259" r:id="R70316d7dbc27411c"/>
    <p:sldId xmlns:r="http://schemas.openxmlformats.org/officeDocument/2006/relationships" id="260" r:id="R67a79440841042c8"/>
    <p:sldId xmlns:r="http://schemas.openxmlformats.org/officeDocument/2006/relationships" id="261" r:id="Rebfa85ec76c24f1f"/>
    <p:sldId xmlns:r="http://schemas.openxmlformats.org/officeDocument/2006/relationships" id="262" r:id="R15b32b70eaf2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37c13f8c94045" /><Relationship Type="http://schemas.openxmlformats.org/officeDocument/2006/relationships/slide" Target="/ppt/slides/slide1.xml" Id="R0229eee033be4abf" /><Relationship Type="http://schemas.openxmlformats.org/officeDocument/2006/relationships/slide" Target="/ppt/slides/slide2.xml" Id="Rc02cb0cb83474843" /><Relationship Type="http://schemas.openxmlformats.org/officeDocument/2006/relationships/slide" Target="/ppt/slides/slide3.xml" Id="Racbd2981de914078" /><Relationship Type="http://schemas.openxmlformats.org/officeDocument/2006/relationships/slide" Target="/ppt/slides/slide4.xml" Id="R70316d7dbc27411c" /><Relationship Type="http://schemas.openxmlformats.org/officeDocument/2006/relationships/slide" Target="/ppt/slides/slide5.xml" Id="R67a79440841042c8" /><Relationship Type="http://schemas.openxmlformats.org/officeDocument/2006/relationships/slide" Target="/ppt/slides/slide6.xml" Id="Rebfa85ec76c24f1f" /><Relationship Type="http://schemas.openxmlformats.org/officeDocument/2006/relationships/slide" Target="/ppt/slides/slide7.xml" Id="R15b32b70eaf2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1b948395a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13fd8eabe4a0c" /><Relationship Type="http://schemas.openxmlformats.org/officeDocument/2006/relationships/theme" Target="/ppt/slideMasters/theme/theme1.xml" Id="R6d3f45961d48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13fd8eabe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e07b584f0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4987c2437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c6da2cf11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d204cdad24d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9564fd1d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202ad5740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1baee965b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HOFSTAD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HOFSTAD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63 043 099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1 725 540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8 401 873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19 215 959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HOFSTAD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28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post@brodrenehofstad.no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www.brodrenehofstad.no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884 135 222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HOFSTAD AS</a:t>
            </a:r>
          </a:p>
        </p:txBody>
      </p:sp>
    </p:spTree>
  </p:cSld>
  <p:clrMapOvr>
    <a:masterClrMapping xmlns:a="http://schemas.openxmlformats.org/drawingml/2006/main"/>
  </p:clrMapOvr>
</p:sld>
</file>