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7a3908a5594e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259193f05c4d2e"/>
  </p:sldMasterIdLst>
  <p:sldIdLst>
    <p:sldId xmlns:r="http://schemas.openxmlformats.org/officeDocument/2006/relationships" id="256" r:id="R1453151d3cdf4419"/>
    <p:sldId xmlns:r="http://schemas.openxmlformats.org/officeDocument/2006/relationships" id="257" r:id="Rcd2044934a2a4a35"/>
    <p:sldId xmlns:r="http://schemas.openxmlformats.org/officeDocument/2006/relationships" id="258" r:id="Rcdb0bbf9cef44b91"/>
    <p:sldId xmlns:r="http://schemas.openxmlformats.org/officeDocument/2006/relationships" id="259" r:id="R6c982a68e03f49b5"/>
    <p:sldId xmlns:r="http://schemas.openxmlformats.org/officeDocument/2006/relationships" id="260" r:id="R83ccc45f2f294556"/>
    <p:sldId xmlns:r="http://schemas.openxmlformats.org/officeDocument/2006/relationships" id="261" r:id="R971881208ede4710"/>
    <p:sldId xmlns:r="http://schemas.openxmlformats.org/officeDocument/2006/relationships" id="262" r:id="R311099fc1af44b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259193f05c4d2e" /><Relationship Type="http://schemas.openxmlformats.org/officeDocument/2006/relationships/slide" Target="/ppt/slides/slide1.xml" Id="R1453151d3cdf4419" /><Relationship Type="http://schemas.openxmlformats.org/officeDocument/2006/relationships/slide" Target="/ppt/slides/slide2.xml" Id="Rcd2044934a2a4a35" /><Relationship Type="http://schemas.openxmlformats.org/officeDocument/2006/relationships/slide" Target="/ppt/slides/slide3.xml" Id="Rcdb0bbf9cef44b91" /><Relationship Type="http://schemas.openxmlformats.org/officeDocument/2006/relationships/slide" Target="/ppt/slides/slide4.xml" Id="R6c982a68e03f49b5" /><Relationship Type="http://schemas.openxmlformats.org/officeDocument/2006/relationships/slide" Target="/ppt/slides/slide5.xml" Id="R83ccc45f2f294556" /><Relationship Type="http://schemas.openxmlformats.org/officeDocument/2006/relationships/slide" Target="/ppt/slides/slide6.xml" Id="R971881208ede4710" /><Relationship Type="http://schemas.openxmlformats.org/officeDocument/2006/relationships/slide" Target="/ppt/slides/slide7.xml" Id="R311099fc1af44b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8f709175c84d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d75e15b4004b15" /><Relationship Type="http://schemas.openxmlformats.org/officeDocument/2006/relationships/theme" Target="/ppt/slideMasters/theme/theme1.xml" Id="R13f75b6e7a0644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2d75e15b4004b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0d356346f342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410ebd2a444f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0bca532d9344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6128327fc6411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ce12d67e44486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99f3f7382e4d9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e89bff40b949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 BYGG AS ble etablert [år] og holder til i Hjelmeland.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−13 089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173 396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2 127 307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2 158 698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KVAME OLE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Vormedalsvegen 164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4130 Hjelmeland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98 21 49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883 692 012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 BYGG AS</a:t>
            </a:r>
          </a:p>
        </p:txBody>
      </p:sp>
    </p:spTree>
  </p:cSld>
  <p:clrMapOvr>
    <a:masterClrMapping xmlns:a="http://schemas.openxmlformats.org/drawingml/2006/main"/>
  </p:clrMapOvr>
</p:sld>
</file>