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22ae84cdc44e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2542d510004046"/>
  </p:sldMasterIdLst>
  <p:sldIdLst>
    <p:sldId xmlns:r="http://schemas.openxmlformats.org/officeDocument/2006/relationships" id="256" r:id="Rde2ebe3a9e8240fe"/>
    <p:sldId xmlns:r="http://schemas.openxmlformats.org/officeDocument/2006/relationships" id="257" r:id="R73220ea82c3c43bc"/>
    <p:sldId xmlns:r="http://schemas.openxmlformats.org/officeDocument/2006/relationships" id="258" r:id="R5624cc34fcd64ec9"/>
    <p:sldId xmlns:r="http://schemas.openxmlformats.org/officeDocument/2006/relationships" id="259" r:id="R79ca4d4c3dc14dc6"/>
    <p:sldId xmlns:r="http://schemas.openxmlformats.org/officeDocument/2006/relationships" id="260" r:id="R2fdabdc2b7184139"/>
    <p:sldId xmlns:r="http://schemas.openxmlformats.org/officeDocument/2006/relationships" id="261" r:id="Rcee17b58f5fa40a3"/>
    <p:sldId xmlns:r="http://schemas.openxmlformats.org/officeDocument/2006/relationships" id="262" r:id="Rb48f0256a9eb4d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2542d510004046" /><Relationship Type="http://schemas.openxmlformats.org/officeDocument/2006/relationships/slide" Target="/ppt/slides/slide1.xml" Id="Rde2ebe3a9e8240fe" /><Relationship Type="http://schemas.openxmlformats.org/officeDocument/2006/relationships/slide" Target="/ppt/slides/slide2.xml" Id="R73220ea82c3c43bc" /><Relationship Type="http://schemas.openxmlformats.org/officeDocument/2006/relationships/slide" Target="/ppt/slides/slide3.xml" Id="R5624cc34fcd64ec9" /><Relationship Type="http://schemas.openxmlformats.org/officeDocument/2006/relationships/slide" Target="/ppt/slides/slide4.xml" Id="R79ca4d4c3dc14dc6" /><Relationship Type="http://schemas.openxmlformats.org/officeDocument/2006/relationships/slide" Target="/ppt/slides/slide5.xml" Id="R2fdabdc2b7184139" /><Relationship Type="http://schemas.openxmlformats.org/officeDocument/2006/relationships/slide" Target="/ppt/slides/slide6.xml" Id="Rcee17b58f5fa40a3" /><Relationship Type="http://schemas.openxmlformats.org/officeDocument/2006/relationships/slide" Target="/ppt/slides/slide7.xml" Id="Rb48f0256a9eb4d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2f5d4d167f4f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e27738f33447b" /><Relationship Type="http://schemas.openxmlformats.org/officeDocument/2006/relationships/theme" Target="/ppt/slideMasters/theme/theme1.xml" Id="R50be78429c0a4c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9e27738f3344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5e03d82e944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e45d5905e46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2993a96d349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9631d1c1a45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89e382da447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f43ea0b594c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05151856241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N.H. LERUM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N.H. LERUM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N.H. LERUM AS ble etablert [år] og holder til i Kaupanger.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N.H. LERUM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N.H. LERUM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N.H. LERUM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937 867 000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77 433 000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58 771 000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331 608 000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600 801 000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N.H. LERUM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KRISTIN LERUM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LERUM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LERUM BONDEVIK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LERUM HJELLHAUG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ANDRE LERUM LUND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LERUM STØLEN AS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N.H. LERUM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Kloppavegen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6854 Kaupanger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62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883 423 402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N.H. LERUM AS</a:t>
            </a:r>
          </a:p>
        </p:txBody>
      </p:sp>
    </p:spTree>
  </p:cSld>
  <p:clrMapOvr>
    <a:masterClrMapping xmlns:a="http://schemas.openxmlformats.org/drawingml/2006/main"/>
  </p:clrMapOvr>
</p:sld>
</file>