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612cd7b230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f17715cfa4252"/>
  </p:sldMasterIdLst>
  <p:sldIdLst>
    <p:sldId xmlns:r="http://schemas.openxmlformats.org/officeDocument/2006/relationships" id="256" r:id="R0604c9c938244167"/>
    <p:sldId xmlns:r="http://schemas.openxmlformats.org/officeDocument/2006/relationships" id="257" r:id="Ree97f1dcbbfd4bab"/>
    <p:sldId xmlns:r="http://schemas.openxmlformats.org/officeDocument/2006/relationships" id="258" r:id="R87865bb0c3384473"/>
    <p:sldId xmlns:r="http://schemas.openxmlformats.org/officeDocument/2006/relationships" id="259" r:id="Rd9115afb8fe342a1"/>
    <p:sldId xmlns:r="http://schemas.openxmlformats.org/officeDocument/2006/relationships" id="260" r:id="R2ff5ed74851b4861"/>
    <p:sldId xmlns:r="http://schemas.openxmlformats.org/officeDocument/2006/relationships" id="261" r:id="R278b0e926bd6498d"/>
    <p:sldId xmlns:r="http://schemas.openxmlformats.org/officeDocument/2006/relationships" id="262" r:id="Rca0168f4e427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f17715cfa4252" /><Relationship Type="http://schemas.openxmlformats.org/officeDocument/2006/relationships/slide" Target="/ppt/slides/slide1.xml" Id="R0604c9c938244167" /><Relationship Type="http://schemas.openxmlformats.org/officeDocument/2006/relationships/slide" Target="/ppt/slides/slide2.xml" Id="Ree97f1dcbbfd4bab" /><Relationship Type="http://schemas.openxmlformats.org/officeDocument/2006/relationships/slide" Target="/ppt/slides/slide3.xml" Id="R87865bb0c3384473" /><Relationship Type="http://schemas.openxmlformats.org/officeDocument/2006/relationships/slide" Target="/ppt/slides/slide4.xml" Id="Rd9115afb8fe342a1" /><Relationship Type="http://schemas.openxmlformats.org/officeDocument/2006/relationships/slide" Target="/ppt/slides/slide5.xml" Id="R2ff5ed74851b4861" /><Relationship Type="http://schemas.openxmlformats.org/officeDocument/2006/relationships/slide" Target="/ppt/slides/slide6.xml" Id="R278b0e926bd6498d" /><Relationship Type="http://schemas.openxmlformats.org/officeDocument/2006/relationships/slide" Target="/ppt/slides/slide7.xml" Id="Rca0168f4e427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65f5e5d4d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b52c6e7d04eb4" /><Relationship Type="http://schemas.openxmlformats.org/officeDocument/2006/relationships/theme" Target="/ppt/slideMasters/theme/theme1.xml" Id="R22058cd5ab3a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b52c6e7d0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5b897e02a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d4d7473a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5621e75f4e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2df78d8f944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4e3959ec0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f8527d59f4b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c71c9554b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SALTEN N950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SALTEN N950 AS ble etablert [år] og holder til i Sørarnøy.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199 697 051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−1 811 305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−13 908 235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180 892 141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469 136 420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SALTEN AQUA AS  –  82,9 %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SELSØYVIK HAVBRUK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KVARØY FISKEOPPDRETT A/S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SJØPRODUKTER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8135 Sørarnøy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882 201 252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SALTEN N950 AS</a:t>
            </a:r>
          </a:p>
        </p:txBody>
      </p:sp>
    </p:spTree>
  </p:cSld>
  <p:clrMapOvr>
    <a:masterClrMapping xmlns:a="http://schemas.openxmlformats.org/drawingml/2006/main"/>
  </p:clrMapOvr>
</p:sld>
</file>