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041f0ed937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3f7defc3d431b"/>
  </p:sldMasterIdLst>
  <p:sldIdLst>
    <p:sldId xmlns:r="http://schemas.openxmlformats.org/officeDocument/2006/relationships" id="256" r:id="R124f4b4b598c4d08"/>
    <p:sldId xmlns:r="http://schemas.openxmlformats.org/officeDocument/2006/relationships" id="257" r:id="R1d905506359744fb"/>
    <p:sldId xmlns:r="http://schemas.openxmlformats.org/officeDocument/2006/relationships" id="258" r:id="Rec2ed06925fc4f06"/>
    <p:sldId xmlns:r="http://schemas.openxmlformats.org/officeDocument/2006/relationships" id="259" r:id="R324bf5d2860b4c75"/>
    <p:sldId xmlns:r="http://schemas.openxmlformats.org/officeDocument/2006/relationships" id="260" r:id="R3ca8b93552ca4f94"/>
    <p:sldId xmlns:r="http://schemas.openxmlformats.org/officeDocument/2006/relationships" id="261" r:id="Rf292e7dc25d84386"/>
    <p:sldId xmlns:r="http://schemas.openxmlformats.org/officeDocument/2006/relationships" id="262" r:id="Rbb159b9b62a4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3f7defc3d431b" /><Relationship Type="http://schemas.openxmlformats.org/officeDocument/2006/relationships/slide" Target="/ppt/slides/slide1.xml" Id="R124f4b4b598c4d08" /><Relationship Type="http://schemas.openxmlformats.org/officeDocument/2006/relationships/slide" Target="/ppt/slides/slide2.xml" Id="R1d905506359744fb" /><Relationship Type="http://schemas.openxmlformats.org/officeDocument/2006/relationships/slide" Target="/ppt/slides/slide3.xml" Id="Rec2ed06925fc4f06" /><Relationship Type="http://schemas.openxmlformats.org/officeDocument/2006/relationships/slide" Target="/ppt/slides/slide4.xml" Id="R324bf5d2860b4c75" /><Relationship Type="http://schemas.openxmlformats.org/officeDocument/2006/relationships/slide" Target="/ppt/slides/slide5.xml" Id="R3ca8b93552ca4f94" /><Relationship Type="http://schemas.openxmlformats.org/officeDocument/2006/relationships/slide" Target="/ppt/slides/slide6.xml" Id="Rf292e7dc25d84386" /><Relationship Type="http://schemas.openxmlformats.org/officeDocument/2006/relationships/slide" Target="/ppt/slides/slide7.xml" Id="Rbb159b9b62a4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1c442fc1a4c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d830aed1c4f20" /><Relationship Type="http://schemas.openxmlformats.org/officeDocument/2006/relationships/theme" Target="/ppt/slideMasters/theme/theme1.xml" Id="Rbcc5031602fc44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d830aed1c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cb2b88c80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38f1cdf0b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59cab3593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538bdd9be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9386b79be4c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9846a7e1344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46346570f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