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9e193328743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ae7f380b045b7"/>
  </p:sldMasterIdLst>
  <p:sldIdLst>
    <p:sldId xmlns:r="http://schemas.openxmlformats.org/officeDocument/2006/relationships" id="256" r:id="R5bb4c0b3dd634753"/>
    <p:sldId xmlns:r="http://schemas.openxmlformats.org/officeDocument/2006/relationships" id="257" r:id="R6a930d3e6c2a41ce"/>
    <p:sldId xmlns:r="http://schemas.openxmlformats.org/officeDocument/2006/relationships" id="258" r:id="Rf3003147be324f2f"/>
    <p:sldId xmlns:r="http://schemas.openxmlformats.org/officeDocument/2006/relationships" id="259" r:id="R3ce9e37844b040de"/>
    <p:sldId xmlns:r="http://schemas.openxmlformats.org/officeDocument/2006/relationships" id="260" r:id="R4cf492e031cc4495"/>
    <p:sldId xmlns:r="http://schemas.openxmlformats.org/officeDocument/2006/relationships" id="261" r:id="R6ac72664382b4971"/>
    <p:sldId xmlns:r="http://schemas.openxmlformats.org/officeDocument/2006/relationships" id="262" r:id="R6d070953a3774e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ae7f380b045b7" /><Relationship Type="http://schemas.openxmlformats.org/officeDocument/2006/relationships/slide" Target="/ppt/slides/slide1.xml" Id="R5bb4c0b3dd634753" /><Relationship Type="http://schemas.openxmlformats.org/officeDocument/2006/relationships/slide" Target="/ppt/slides/slide2.xml" Id="R6a930d3e6c2a41ce" /><Relationship Type="http://schemas.openxmlformats.org/officeDocument/2006/relationships/slide" Target="/ppt/slides/slide3.xml" Id="Rf3003147be324f2f" /><Relationship Type="http://schemas.openxmlformats.org/officeDocument/2006/relationships/slide" Target="/ppt/slides/slide4.xml" Id="R3ce9e37844b040de" /><Relationship Type="http://schemas.openxmlformats.org/officeDocument/2006/relationships/slide" Target="/ppt/slides/slide5.xml" Id="R4cf492e031cc4495" /><Relationship Type="http://schemas.openxmlformats.org/officeDocument/2006/relationships/slide" Target="/ppt/slides/slide6.xml" Id="R6ac72664382b4971" /><Relationship Type="http://schemas.openxmlformats.org/officeDocument/2006/relationships/slide" Target="/ppt/slides/slide7.xml" Id="R6d070953a3774e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1bef82160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1cde38b52450e" /><Relationship Type="http://schemas.openxmlformats.org/officeDocument/2006/relationships/theme" Target="/ppt/slideMasters/theme/theme1.xml" Id="Rba3c1cad9df34b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1cde38b5245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2e2b483a6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830a40ec64d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044636fd340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96c29f5ea4f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cd8176b79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4e93f23f341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bc0058b8e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