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a72c08298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bb9c5f4344275"/>
  </p:sldMasterIdLst>
  <p:sldIdLst>
    <p:sldId xmlns:r="http://schemas.openxmlformats.org/officeDocument/2006/relationships" id="256" r:id="R5119a786bc464c2e"/>
    <p:sldId xmlns:r="http://schemas.openxmlformats.org/officeDocument/2006/relationships" id="257" r:id="Rd714558174ad4e9c"/>
    <p:sldId xmlns:r="http://schemas.openxmlformats.org/officeDocument/2006/relationships" id="258" r:id="Ra18ae238c1694852"/>
    <p:sldId xmlns:r="http://schemas.openxmlformats.org/officeDocument/2006/relationships" id="259" r:id="R34a6a37b322549cc"/>
    <p:sldId xmlns:r="http://schemas.openxmlformats.org/officeDocument/2006/relationships" id="260" r:id="R931ed126a29d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bb9c5f4344275" /><Relationship Type="http://schemas.openxmlformats.org/officeDocument/2006/relationships/slide" Target="/ppt/slides/slide1.xml" Id="R5119a786bc464c2e" /><Relationship Type="http://schemas.openxmlformats.org/officeDocument/2006/relationships/slide" Target="/ppt/slides/slide2.xml" Id="Rd714558174ad4e9c" /><Relationship Type="http://schemas.openxmlformats.org/officeDocument/2006/relationships/slide" Target="/ppt/slides/slide3.xml" Id="Ra18ae238c1694852" /><Relationship Type="http://schemas.openxmlformats.org/officeDocument/2006/relationships/slide" Target="/ppt/slides/slide4.xml" Id="R34a6a37b322549cc" /><Relationship Type="http://schemas.openxmlformats.org/officeDocument/2006/relationships/slide" Target="/ppt/slides/slide5.xml" Id="R931ed126a29d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25226265a46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7f86105714b23" /><Relationship Type="http://schemas.openxmlformats.org/officeDocument/2006/relationships/theme" Target="/ppt/slideMasters/theme/theme1.xml" Id="R9c8a884fb9914d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7f86105714b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85a3323c4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552e457ac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9cbd534a7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ee9143b0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9dfbaf568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EKG KULESPESIALISTEN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EKG KULESPESIALISTEN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EKG KULESPESIALISTEN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EKG KULESPESIALISTEN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EKG KULESPESIALISTEN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EKG KULESPESIALISTEN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880 521 802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EKG KULESPESIALISTEN AS</a:t>
            </a:r>
          </a:p>
        </p:txBody>
      </p:sp>
    </p:spTree>
  </p:cSld>
  <p:clrMapOvr>
    <a:masterClrMapping xmlns:a="http://schemas.openxmlformats.org/drawingml/2006/main"/>
  </p:clrMapOvr>
</p:sld>
</file>