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9bfdd1f3745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cad4a7ace4fbf"/>
  </p:sldMasterIdLst>
  <p:sldIdLst>
    <p:sldId xmlns:r="http://schemas.openxmlformats.org/officeDocument/2006/relationships" id="256" r:id="Rbc4cab117cca46e4"/>
    <p:sldId xmlns:r="http://schemas.openxmlformats.org/officeDocument/2006/relationships" id="257" r:id="R09a9a72206a542ad"/>
    <p:sldId xmlns:r="http://schemas.openxmlformats.org/officeDocument/2006/relationships" id="258" r:id="Rb50f8589663c4d2a"/>
    <p:sldId xmlns:r="http://schemas.openxmlformats.org/officeDocument/2006/relationships" id="259" r:id="R0bb0ecc5553041bd"/>
    <p:sldId xmlns:r="http://schemas.openxmlformats.org/officeDocument/2006/relationships" id="260" r:id="R1992363e18f748cc"/>
    <p:sldId xmlns:r="http://schemas.openxmlformats.org/officeDocument/2006/relationships" id="261" r:id="Ref3661736bb74317"/>
    <p:sldId xmlns:r="http://schemas.openxmlformats.org/officeDocument/2006/relationships" id="262" r:id="Rba4f69c06551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cad4a7ace4fbf" /><Relationship Type="http://schemas.openxmlformats.org/officeDocument/2006/relationships/slide" Target="/ppt/slides/slide1.xml" Id="Rbc4cab117cca46e4" /><Relationship Type="http://schemas.openxmlformats.org/officeDocument/2006/relationships/slide" Target="/ppt/slides/slide2.xml" Id="R09a9a72206a542ad" /><Relationship Type="http://schemas.openxmlformats.org/officeDocument/2006/relationships/slide" Target="/ppt/slides/slide3.xml" Id="Rb50f8589663c4d2a" /><Relationship Type="http://schemas.openxmlformats.org/officeDocument/2006/relationships/slide" Target="/ppt/slides/slide4.xml" Id="R0bb0ecc5553041bd" /><Relationship Type="http://schemas.openxmlformats.org/officeDocument/2006/relationships/slide" Target="/ppt/slides/slide5.xml" Id="R1992363e18f748cc" /><Relationship Type="http://schemas.openxmlformats.org/officeDocument/2006/relationships/slide" Target="/ppt/slides/slide6.xml" Id="Ref3661736bb74317" /><Relationship Type="http://schemas.openxmlformats.org/officeDocument/2006/relationships/slide" Target="/ppt/slides/slide7.xml" Id="Rba4f69c06551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c3480f260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fc5b453d147c8" /><Relationship Type="http://schemas.openxmlformats.org/officeDocument/2006/relationships/theme" Target="/ppt/slideMasters/theme/theme1.xml" Id="R820b9120f9ef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fc5b453d1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42fcb882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d8a383da2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acd0ed8f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c73a0dff747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920eed294d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ab461a6d4f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35841d49c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STABEKK REGNSKAPSSERVICE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7 730 367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BJERKEK OLE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