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a9e8a5a27e4f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955d514c244a47"/>
  </p:sldMasterIdLst>
  <p:sldIdLst>
    <p:sldId xmlns:r="http://schemas.openxmlformats.org/officeDocument/2006/relationships" id="256" r:id="R259893b6b15d45c7"/>
    <p:sldId xmlns:r="http://schemas.openxmlformats.org/officeDocument/2006/relationships" id="257" r:id="Rb146fb8297a54581"/>
    <p:sldId xmlns:r="http://schemas.openxmlformats.org/officeDocument/2006/relationships" id="258" r:id="R6bca112c7f5942a6"/>
    <p:sldId xmlns:r="http://schemas.openxmlformats.org/officeDocument/2006/relationships" id="259" r:id="Re11727426b634daf"/>
    <p:sldId xmlns:r="http://schemas.openxmlformats.org/officeDocument/2006/relationships" id="260" r:id="R61dfd6828d7f4aef"/>
    <p:sldId xmlns:r="http://schemas.openxmlformats.org/officeDocument/2006/relationships" id="261" r:id="Rb5981c699250431f"/>
    <p:sldId xmlns:r="http://schemas.openxmlformats.org/officeDocument/2006/relationships" id="262" r:id="R7ef09614742e45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55d514c244a47" /><Relationship Type="http://schemas.openxmlformats.org/officeDocument/2006/relationships/slide" Target="/ppt/slides/slide1.xml" Id="R259893b6b15d45c7" /><Relationship Type="http://schemas.openxmlformats.org/officeDocument/2006/relationships/slide" Target="/ppt/slides/slide2.xml" Id="Rb146fb8297a54581" /><Relationship Type="http://schemas.openxmlformats.org/officeDocument/2006/relationships/slide" Target="/ppt/slides/slide3.xml" Id="R6bca112c7f5942a6" /><Relationship Type="http://schemas.openxmlformats.org/officeDocument/2006/relationships/slide" Target="/ppt/slides/slide4.xml" Id="Re11727426b634daf" /><Relationship Type="http://schemas.openxmlformats.org/officeDocument/2006/relationships/slide" Target="/ppt/slides/slide5.xml" Id="R61dfd6828d7f4aef" /><Relationship Type="http://schemas.openxmlformats.org/officeDocument/2006/relationships/slide" Target="/ppt/slides/slide6.xml" Id="Rb5981c699250431f" /><Relationship Type="http://schemas.openxmlformats.org/officeDocument/2006/relationships/slide" Target="/ppt/slides/slide7.xml" Id="R7ef09614742e45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ee9c925d74d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52de18a884bef" /><Relationship Type="http://schemas.openxmlformats.org/officeDocument/2006/relationships/theme" Target="/ppt/slideMasters/theme/theme1.xml" Id="Rabd5588b70eb49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052de18a884b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ce7c7c4e347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d29df743246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6af24555f49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6d301b6934f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3d4abd67b46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b2a3e89ec46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b696f14a741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STABEKK REGNSKAPSSERVICE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7 530 264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4 014 086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7 894 871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BJERKEK OLE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