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47a455a661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3239025ca4078"/>
  </p:sldMasterIdLst>
  <p:sldIdLst>
    <p:sldId xmlns:r="http://schemas.openxmlformats.org/officeDocument/2006/relationships" id="256" r:id="R5f3241ff1ea74b25"/>
    <p:sldId xmlns:r="http://schemas.openxmlformats.org/officeDocument/2006/relationships" id="257" r:id="Ra4e2a654a49a465a"/>
    <p:sldId xmlns:r="http://schemas.openxmlformats.org/officeDocument/2006/relationships" id="258" r:id="R9da2c42bee704ae1"/>
    <p:sldId xmlns:r="http://schemas.openxmlformats.org/officeDocument/2006/relationships" id="259" r:id="R64bfac4e7cae4c3f"/>
    <p:sldId xmlns:r="http://schemas.openxmlformats.org/officeDocument/2006/relationships" id="260" r:id="R1614f69e2e564116"/>
    <p:sldId xmlns:r="http://schemas.openxmlformats.org/officeDocument/2006/relationships" id="261" r:id="R1a7752eb7a5e4eab"/>
    <p:sldId xmlns:r="http://schemas.openxmlformats.org/officeDocument/2006/relationships" id="262" r:id="Rf46c10631667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3239025ca4078" /><Relationship Type="http://schemas.openxmlformats.org/officeDocument/2006/relationships/slide" Target="/ppt/slides/slide1.xml" Id="R5f3241ff1ea74b25" /><Relationship Type="http://schemas.openxmlformats.org/officeDocument/2006/relationships/slide" Target="/ppt/slides/slide2.xml" Id="Ra4e2a654a49a465a" /><Relationship Type="http://schemas.openxmlformats.org/officeDocument/2006/relationships/slide" Target="/ppt/slides/slide3.xml" Id="R9da2c42bee704ae1" /><Relationship Type="http://schemas.openxmlformats.org/officeDocument/2006/relationships/slide" Target="/ppt/slides/slide4.xml" Id="R64bfac4e7cae4c3f" /><Relationship Type="http://schemas.openxmlformats.org/officeDocument/2006/relationships/slide" Target="/ppt/slides/slide5.xml" Id="R1614f69e2e564116" /><Relationship Type="http://schemas.openxmlformats.org/officeDocument/2006/relationships/slide" Target="/ppt/slides/slide6.xml" Id="R1a7752eb7a5e4eab" /><Relationship Type="http://schemas.openxmlformats.org/officeDocument/2006/relationships/slide" Target="/ppt/slides/slide7.xml" Id="Rf46c10631667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ef17ad9fd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8162ec4074744" /><Relationship Type="http://schemas.openxmlformats.org/officeDocument/2006/relationships/theme" Target="/ppt/slideMasters/theme/theme1.xml" Id="Rd43f17c0c5a94a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8162ec407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1245c1553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b0a39fb14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a989f11a446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afb4f4eb2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3e20731d24c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c907935c943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ce4048044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