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97e1ac5b3c4f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f45b18c09a4b2a"/>
  </p:sldMasterIdLst>
  <p:sldIdLst>
    <p:sldId xmlns:r="http://schemas.openxmlformats.org/officeDocument/2006/relationships" id="256" r:id="Rc4599bb8e5344e9c"/>
    <p:sldId xmlns:r="http://schemas.openxmlformats.org/officeDocument/2006/relationships" id="257" r:id="Rd5e78b42b2994363"/>
    <p:sldId xmlns:r="http://schemas.openxmlformats.org/officeDocument/2006/relationships" id="258" r:id="R9f5aad11cb584247"/>
    <p:sldId xmlns:r="http://schemas.openxmlformats.org/officeDocument/2006/relationships" id="259" r:id="R593cd987d490495d"/>
    <p:sldId xmlns:r="http://schemas.openxmlformats.org/officeDocument/2006/relationships" id="260" r:id="R8419a9d6b50e45fd"/>
    <p:sldId xmlns:r="http://schemas.openxmlformats.org/officeDocument/2006/relationships" id="261" r:id="Rb74f536eb82d48a8"/>
    <p:sldId xmlns:r="http://schemas.openxmlformats.org/officeDocument/2006/relationships" id="262" r:id="Rf3f1dfd8a13643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45b18c09a4b2a" /><Relationship Type="http://schemas.openxmlformats.org/officeDocument/2006/relationships/slide" Target="/ppt/slides/slide1.xml" Id="Rc4599bb8e5344e9c" /><Relationship Type="http://schemas.openxmlformats.org/officeDocument/2006/relationships/slide" Target="/ppt/slides/slide2.xml" Id="Rd5e78b42b2994363" /><Relationship Type="http://schemas.openxmlformats.org/officeDocument/2006/relationships/slide" Target="/ppt/slides/slide3.xml" Id="R9f5aad11cb584247" /><Relationship Type="http://schemas.openxmlformats.org/officeDocument/2006/relationships/slide" Target="/ppt/slides/slide4.xml" Id="R593cd987d490495d" /><Relationship Type="http://schemas.openxmlformats.org/officeDocument/2006/relationships/slide" Target="/ppt/slides/slide5.xml" Id="R8419a9d6b50e45fd" /><Relationship Type="http://schemas.openxmlformats.org/officeDocument/2006/relationships/slide" Target="/ppt/slides/slide6.xml" Id="Rb74f536eb82d48a8" /><Relationship Type="http://schemas.openxmlformats.org/officeDocument/2006/relationships/slide" Target="/ppt/slides/slide7.xml" Id="Rf3f1dfd8a13643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fea263580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7f8bbfcfc49a7" /><Relationship Type="http://schemas.openxmlformats.org/officeDocument/2006/relationships/theme" Target="/ppt/slideMasters/theme/theme1.xml" Id="Rbf64a14356184f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7f8bbfcfc49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0f0b60c62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079b366ef4e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ce8efe3c04b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53ec936074e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471ef18094a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34f4facf945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1fdc5b2b247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NG MENY VESTFOLD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MENY VESTFOLD TELEMARK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1 644 736 434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−2 014 457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−805 152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415 207 825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532 452 986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MENY BUTIKKDRIFT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879 447 232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