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4332fd493641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df04407f854e93"/>
  </p:sldMasterIdLst>
  <p:sldIdLst>
    <p:sldId xmlns:r="http://schemas.openxmlformats.org/officeDocument/2006/relationships" id="256" r:id="R48cbc878c9804fc2"/>
    <p:sldId xmlns:r="http://schemas.openxmlformats.org/officeDocument/2006/relationships" id="257" r:id="R906c9a4227c64c01"/>
    <p:sldId xmlns:r="http://schemas.openxmlformats.org/officeDocument/2006/relationships" id="258" r:id="R2f4a5058661343d4"/>
    <p:sldId xmlns:r="http://schemas.openxmlformats.org/officeDocument/2006/relationships" id="259" r:id="R63f136cbab3a4c32"/>
    <p:sldId xmlns:r="http://schemas.openxmlformats.org/officeDocument/2006/relationships" id="260" r:id="Rdaee6ac6696944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f04407f854e93" /><Relationship Type="http://schemas.openxmlformats.org/officeDocument/2006/relationships/slide" Target="/ppt/slides/slide1.xml" Id="R48cbc878c9804fc2" /><Relationship Type="http://schemas.openxmlformats.org/officeDocument/2006/relationships/slide" Target="/ppt/slides/slide2.xml" Id="R906c9a4227c64c01" /><Relationship Type="http://schemas.openxmlformats.org/officeDocument/2006/relationships/slide" Target="/ppt/slides/slide3.xml" Id="R2f4a5058661343d4" /><Relationship Type="http://schemas.openxmlformats.org/officeDocument/2006/relationships/slide" Target="/ppt/slides/slide4.xml" Id="R63f136cbab3a4c32" /><Relationship Type="http://schemas.openxmlformats.org/officeDocument/2006/relationships/slide" Target="/ppt/slides/slide5.xml" Id="Rdaee6ac6696944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74c0ddb6e343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63d7aa22549ba" /><Relationship Type="http://schemas.openxmlformats.org/officeDocument/2006/relationships/theme" Target="/ppt/slideMasters/theme/theme1.xml" Id="R71b6aa33e2364a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663d7aa22549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a89accfae40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bca4416e34e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7fcde29bf47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b7d0cc73044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2b80590ba42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NORDEA NORGE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NORDEA NORGE PENSJONSKASSE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Hieronymus Heyerdahls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45 97 89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nordeapk@gabler.no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877 553 302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