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c0bce801747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ff9ae69454a90"/>
  </p:sldMasterIdLst>
  <p:sldIdLst>
    <p:sldId xmlns:r="http://schemas.openxmlformats.org/officeDocument/2006/relationships" id="256" r:id="R95d034f10e5a4684"/>
    <p:sldId xmlns:r="http://schemas.openxmlformats.org/officeDocument/2006/relationships" id="257" r:id="R357365019407474f"/>
    <p:sldId xmlns:r="http://schemas.openxmlformats.org/officeDocument/2006/relationships" id="258" r:id="R80dc84b641c84a72"/>
    <p:sldId xmlns:r="http://schemas.openxmlformats.org/officeDocument/2006/relationships" id="259" r:id="R59b8c79c825f4573"/>
    <p:sldId xmlns:r="http://schemas.openxmlformats.org/officeDocument/2006/relationships" id="260" r:id="R34c689ef53ec4c2c"/>
    <p:sldId xmlns:r="http://schemas.openxmlformats.org/officeDocument/2006/relationships" id="261" r:id="R0c993928546946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ff9ae69454a90" /><Relationship Type="http://schemas.openxmlformats.org/officeDocument/2006/relationships/slide" Target="/ppt/slides/slide1.xml" Id="R95d034f10e5a4684" /><Relationship Type="http://schemas.openxmlformats.org/officeDocument/2006/relationships/slide" Target="/ppt/slides/slide2.xml" Id="R357365019407474f" /><Relationship Type="http://schemas.openxmlformats.org/officeDocument/2006/relationships/slide" Target="/ppt/slides/slide3.xml" Id="R80dc84b641c84a72" /><Relationship Type="http://schemas.openxmlformats.org/officeDocument/2006/relationships/slide" Target="/ppt/slides/slide4.xml" Id="R59b8c79c825f4573" /><Relationship Type="http://schemas.openxmlformats.org/officeDocument/2006/relationships/slide" Target="/ppt/slides/slide5.xml" Id="R34c689ef53ec4c2c" /><Relationship Type="http://schemas.openxmlformats.org/officeDocument/2006/relationships/slide" Target="/ppt/slides/slide6.xml" Id="R0c993928546946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bc5e683ed4d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7f10b17954c97" /><Relationship Type="http://schemas.openxmlformats.org/officeDocument/2006/relationships/theme" Target="/ppt/slideMasters/theme/theme1.xml" Id="Rce2bc505a82a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7f10b1795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66241ae0d4a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94c0fea2c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9820a184744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103194408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8f40b6bb447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c09cac31145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 ROLF SANDBERG REBERG OG ELLEN M REBERGS LEGAT TIL FORSKNING AV PARKINSONS SYKDOM STI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2 966 015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Kjersti Husbyn, Furuveien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82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annehusbyn@hotmail.com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877 134 792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