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86e0e45c2f42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77a57117414bfc"/>
  </p:sldMasterIdLst>
  <p:sldIdLst>
    <p:sldId xmlns:r="http://schemas.openxmlformats.org/officeDocument/2006/relationships" id="256" r:id="R69d19bf816de428f"/>
    <p:sldId xmlns:r="http://schemas.openxmlformats.org/officeDocument/2006/relationships" id="257" r:id="R29dc9bcdca8349c7"/>
    <p:sldId xmlns:r="http://schemas.openxmlformats.org/officeDocument/2006/relationships" id="258" r:id="Rb852bdfa6a2c4f8f"/>
    <p:sldId xmlns:r="http://schemas.openxmlformats.org/officeDocument/2006/relationships" id="259" r:id="Rd85d748cba6a4e81"/>
    <p:sldId xmlns:r="http://schemas.openxmlformats.org/officeDocument/2006/relationships" id="260" r:id="R9140029c74814ce8"/>
    <p:sldId xmlns:r="http://schemas.openxmlformats.org/officeDocument/2006/relationships" id="261" r:id="R4cf1cd54734748ec"/>
    <p:sldId xmlns:r="http://schemas.openxmlformats.org/officeDocument/2006/relationships" id="262" r:id="R890c8aba9f834d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7a57117414bfc" /><Relationship Type="http://schemas.openxmlformats.org/officeDocument/2006/relationships/slide" Target="/ppt/slides/slide1.xml" Id="R69d19bf816de428f" /><Relationship Type="http://schemas.openxmlformats.org/officeDocument/2006/relationships/slide" Target="/ppt/slides/slide2.xml" Id="R29dc9bcdca8349c7" /><Relationship Type="http://schemas.openxmlformats.org/officeDocument/2006/relationships/slide" Target="/ppt/slides/slide3.xml" Id="Rb852bdfa6a2c4f8f" /><Relationship Type="http://schemas.openxmlformats.org/officeDocument/2006/relationships/slide" Target="/ppt/slides/slide4.xml" Id="Rd85d748cba6a4e81" /><Relationship Type="http://schemas.openxmlformats.org/officeDocument/2006/relationships/slide" Target="/ppt/slides/slide5.xml" Id="R9140029c74814ce8" /><Relationship Type="http://schemas.openxmlformats.org/officeDocument/2006/relationships/slide" Target="/ppt/slides/slide6.xml" Id="R4cf1cd54734748ec" /><Relationship Type="http://schemas.openxmlformats.org/officeDocument/2006/relationships/slide" Target="/ppt/slides/slide7.xml" Id="R890c8aba9f834d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d898eb2a064c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37cf023b24cf2" /><Relationship Type="http://schemas.openxmlformats.org/officeDocument/2006/relationships/theme" Target="/ppt/slideMasters/theme/theme1.xml" Id="Rba7c9c6c802345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837cf023b24c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fdb8a08b442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79fbcdd2348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6d064007847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29512d8eb49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2a2b2e70d41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9165881d447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0b2b9351d42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PATENTBYRÅ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PATENTBYRÅ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9 624 230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618 884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499 485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6 090 459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8 069 319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FEHN AMBJØRNDALEN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877 071 022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