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5c1b882d5343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f81efe100c43a5"/>
  </p:sldMasterIdLst>
  <p:sldIdLst>
    <p:sldId xmlns:r="http://schemas.openxmlformats.org/officeDocument/2006/relationships" id="256" r:id="R90882d15c9034b4e"/>
    <p:sldId xmlns:r="http://schemas.openxmlformats.org/officeDocument/2006/relationships" id="257" r:id="Rf04d01264f724034"/>
    <p:sldId xmlns:r="http://schemas.openxmlformats.org/officeDocument/2006/relationships" id="258" r:id="R99a512f4a69344f2"/>
    <p:sldId xmlns:r="http://schemas.openxmlformats.org/officeDocument/2006/relationships" id="259" r:id="Radcadfeb41d1452f"/>
    <p:sldId xmlns:r="http://schemas.openxmlformats.org/officeDocument/2006/relationships" id="260" r:id="Rff62df7883044a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f81efe100c43a5" /><Relationship Type="http://schemas.openxmlformats.org/officeDocument/2006/relationships/slide" Target="/ppt/slides/slide1.xml" Id="R90882d15c9034b4e" /><Relationship Type="http://schemas.openxmlformats.org/officeDocument/2006/relationships/slide" Target="/ppt/slides/slide2.xml" Id="Rf04d01264f724034" /><Relationship Type="http://schemas.openxmlformats.org/officeDocument/2006/relationships/slide" Target="/ppt/slides/slide3.xml" Id="R99a512f4a69344f2" /><Relationship Type="http://schemas.openxmlformats.org/officeDocument/2006/relationships/slide" Target="/ppt/slides/slide4.xml" Id="Radcadfeb41d1452f" /><Relationship Type="http://schemas.openxmlformats.org/officeDocument/2006/relationships/slide" Target="/ppt/slides/slide5.xml" Id="Rff62df7883044a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10195e0a774c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78d8a61c14ffc" /><Relationship Type="http://schemas.openxmlformats.org/officeDocument/2006/relationships/theme" Target="/ppt/slideMasters/theme/theme1.xml" Id="R3a21e02744094d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a78d8a61c14f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4fd5f57344d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dd979ff064d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7ad15179740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cabc4e6544e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df8d1431740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HAUGESUND MÅLLAG OG UNGDOMSLAG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HAUGESUND MÅLLAG OG UNGDOMSLAG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Kvalamarka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73 68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871 341 982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