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a29e38a6541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80a418e7814333"/>
  </p:sldMasterIdLst>
  <p:sldIdLst>
    <p:sldId xmlns:r="http://schemas.openxmlformats.org/officeDocument/2006/relationships" id="256" r:id="R13855b408c4345bb"/>
    <p:sldId xmlns:r="http://schemas.openxmlformats.org/officeDocument/2006/relationships" id="257" r:id="R9e36ac1be4284e61"/>
    <p:sldId xmlns:r="http://schemas.openxmlformats.org/officeDocument/2006/relationships" id="258" r:id="R919cbcf3f70d48ec"/>
    <p:sldId xmlns:r="http://schemas.openxmlformats.org/officeDocument/2006/relationships" id="259" r:id="R52441f3fd1c3423e"/>
    <p:sldId xmlns:r="http://schemas.openxmlformats.org/officeDocument/2006/relationships" id="260" r:id="Rf0011654a3d3417a"/>
    <p:sldId xmlns:r="http://schemas.openxmlformats.org/officeDocument/2006/relationships" id="261" r:id="R791238a5c0e04fa9"/>
    <p:sldId xmlns:r="http://schemas.openxmlformats.org/officeDocument/2006/relationships" id="262" r:id="Recc95174b94f41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0a418e7814333" /><Relationship Type="http://schemas.openxmlformats.org/officeDocument/2006/relationships/slide" Target="/ppt/slides/slide1.xml" Id="R13855b408c4345bb" /><Relationship Type="http://schemas.openxmlformats.org/officeDocument/2006/relationships/slide" Target="/ppt/slides/slide2.xml" Id="R9e36ac1be4284e61" /><Relationship Type="http://schemas.openxmlformats.org/officeDocument/2006/relationships/slide" Target="/ppt/slides/slide3.xml" Id="R919cbcf3f70d48ec" /><Relationship Type="http://schemas.openxmlformats.org/officeDocument/2006/relationships/slide" Target="/ppt/slides/slide4.xml" Id="R52441f3fd1c3423e" /><Relationship Type="http://schemas.openxmlformats.org/officeDocument/2006/relationships/slide" Target="/ppt/slides/slide5.xml" Id="Rf0011654a3d3417a" /><Relationship Type="http://schemas.openxmlformats.org/officeDocument/2006/relationships/slide" Target="/ppt/slides/slide6.xml" Id="R791238a5c0e04fa9" /><Relationship Type="http://schemas.openxmlformats.org/officeDocument/2006/relationships/slide" Target="/ppt/slides/slide7.xml" Id="Recc95174b94f41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87bec66f9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9710a31504414" /><Relationship Type="http://schemas.openxmlformats.org/officeDocument/2006/relationships/theme" Target="/ppt/slideMasters/theme/theme1.xml" Id="R9301a1669f9d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c9710a3150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bfec7de0340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2fdf6855b48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22d2a1e574a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d5b82c4a048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22a5080df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4f3a4e80d4c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5fdce877e41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FRITZ KARL PEDERSEN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 KARL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 KARL PEDERSEN HOLDING AS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 KARL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 KARL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 KARL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52 894 468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77 842 529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 KARL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ASBJØRN PEDERSEN  –  99,4 %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ASBJØRN PEDERSEN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 KARL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871 055 092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FRITZ KARL PEDERSEN HOLDING AS</a:t>
            </a:r>
          </a:p>
        </p:txBody>
      </p:sp>
    </p:spTree>
  </p:cSld>
  <p:clrMapOvr>
    <a:masterClrMapping xmlns:a="http://schemas.openxmlformats.org/drawingml/2006/main"/>
  </p:clrMapOvr>
</p:sld>
</file>