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e56bea13e547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bab0d63c59471c"/>
  </p:sldMasterIdLst>
  <p:sldIdLst>
    <p:sldId xmlns:r="http://schemas.openxmlformats.org/officeDocument/2006/relationships" id="256" r:id="R9bb061c61db74372"/>
    <p:sldId xmlns:r="http://schemas.openxmlformats.org/officeDocument/2006/relationships" id="257" r:id="R1f5f41059d834444"/>
    <p:sldId xmlns:r="http://schemas.openxmlformats.org/officeDocument/2006/relationships" id="258" r:id="Rc61af0c311ef4d6a"/>
    <p:sldId xmlns:r="http://schemas.openxmlformats.org/officeDocument/2006/relationships" id="259" r:id="Red4098d080be468a"/>
    <p:sldId xmlns:r="http://schemas.openxmlformats.org/officeDocument/2006/relationships" id="260" r:id="Rd5bb9047c9434b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bab0d63c59471c" /><Relationship Type="http://schemas.openxmlformats.org/officeDocument/2006/relationships/slide" Target="/ppt/slides/slide1.xml" Id="R9bb061c61db74372" /><Relationship Type="http://schemas.openxmlformats.org/officeDocument/2006/relationships/slide" Target="/ppt/slides/slide2.xml" Id="R1f5f41059d834444" /><Relationship Type="http://schemas.openxmlformats.org/officeDocument/2006/relationships/slide" Target="/ppt/slides/slide3.xml" Id="Rc61af0c311ef4d6a" /><Relationship Type="http://schemas.openxmlformats.org/officeDocument/2006/relationships/slide" Target="/ppt/slides/slide4.xml" Id="Red4098d080be468a" /><Relationship Type="http://schemas.openxmlformats.org/officeDocument/2006/relationships/slide" Target="/ppt/slides/slide5.xml" Id="Rd5bb9047c9434b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4fab50fff645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bd1fd16ef4a9b" /><Relationship Type="http://schemas.openxmlformats.org/officeDocument/2006/relationships/theme" Target="/ppt/slideMasters/theme/theme1.xml" Id="R29e20adf475748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1bd1fd16ef4a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ae6a720ec41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3a801a36f48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c9e9d188c4f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77a1a46c545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287383f8a4f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KLEPP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 KOMMUNE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42 98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postmottak@klepp.kommune.no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www.klepp.kommune.no/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864 969 682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 KOMMUNE</a:t>
            </a:r>
          </a:p>
        </p:txBody>
      </p:sp>
    </p:spTree>
  </p:cSld>
  <p:clrMapOvr>
    <a:masterClrMapping xmlns:a="http://schemas.openxmlformats.org/drawingml/2006/main"/>
  </p:clrMapOvr>
</p:sld>
</file>