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f221ade440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a0f2d315e4677"/>
  </p:sldMasterIdLst>
  <p:sldIdLst>
    <p:sldId xmlns:r="http://schemas.openxmlformats.org/officeDocument/2006/relationships" id="256" r:id="R24f3be90021343df"/>
    <p:sldId xmlns:r="http://schemas.openxmlformats.org/officeDocument/2006/relationships" id="257" r:id="R9a342f5ad5654982"/>
    <p:sldId xmlns:r="http://schemas.openxmlformats.org/officeDocument/2006/relationships" id="258" r:id="R444c2b098c784598"/>
    <p:sldId xmlns:r="http://schemas.openxmlformats.org/officeDocument/2006/relationships" id="259" r:id="Ra9f8707f254941dd"/>
    <p:sldId xmlns:r="http://schemas.openxmlformats.org/officeDocument/2006/relationships" id="260" r:id="R0d70af9f521f48ed"/>
    <p:sldId xmlns:r="http://schemas.openxmlformats.org/officeDocument/2006/relationships" id="261" r:id="R522d7cd71ff94b7a"/>
    <p:sldId xmlns:r="http://schemas.openxmlformats.org/officeDocument/2006/relationships" id="262" r:id="R3d653a3217ae49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a0f2d315e4677" /><Relationship Type="http://schemas.openxmlformats.org/officeDocument/2006/relationships/slide" Target="/ppt/slides/slide1.xml" Id="R24f3be90021343df" /><Relationship Type="http://schemas.openxmlformats.org/officeDocument/2006/relationships/slide" Target="/ppt/slides/slide2.xml" Id="R9a342f5ad5654982" /><Relationship Type="http://schemas.openxmlformats.org/officeDocument/2006/relationships/slide" Target="/ppt/slides/slide3.xml" Id="R444c2b098c784598" /><Relationship Type="http://schemas.openxmlformats.org/officeDocument/2006/relationships/slide" Target="/ppt/slides/slide4.xml" Id="Ra9f8707f254941dd" /><Relationship Type="http://schemas.openxmlformats.org/officeDocument/2006/relationships/slide" Target="/ppt/slides/slide5.xml" Id="R0d70af9f521f48ed" /><Relationship Type="http://schemas.openxmlformats.org/officeDocument/2006/relationships/slide" Target="/ppt/slides/slide6.xml" Id="R522d7cd71ff94b7a" /><Relationship Type="http://schemas.openxmlformats.org/officeDocument/2006/relationships/slide" Target="/ppt/slides/slide7.xml" Id="R3d653a3217ae49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9788968c3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b72e1996545d1" /><Relationship Type="http://schemas.openxmlformats.org/officeDocument/2006/relationships/theme" Target="/ppt/slideMasters/theme/theme1.xml" Id="R5684278488504f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5b72e1996545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13e6b00b8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e650267f5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882ee2bc8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a0a1cd8a9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67b07636d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bcd6afd5343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7f2bd723545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ELOTEC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ELOTEC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269 302 359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42 546 666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88 245 275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IMAZU AS  –  99,2 %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ØIEN BJØRN TORE  –  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ASOJA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Industrivegen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49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info@elotec.no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www.elotec.no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864 602 452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ELOTEC AS</a:t>
            </a:r>
          </a:p>
        </p:txBody>
      </p:sp>
    </p:spTree>
  </p:cSld>
  <p:clrMapOvr>
    <a:masterClrMapping xmlns:a="http://schemas.openxmlformats.org/drawingml/2006/main"/>
  </p:clrMapOvr>
</p:sld>
</file>