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eaf436e87a45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5f4ecb573b48f0"/>
  </p:sldMasterIdLst>
  <p:sldIdLst>
    <p:sldId xmlns:r="http://schemas.openxmlformats.org/officeDocument/2006/relationships" id="256" r:id="Rb1b8ac547eb44237"/>
    <p:sldId xmlns:r="http://schemas.openxmlformats.org/officeDocument/2006/relationships" id="257" r:id="Rd0e07113014a4a97"/>
    <p:sldId xmlns:r="http://schemas.openxmlformats.org/officeDocument/2006/relationships" id="258" r:id="Re4fe67fe20844d2c"/>
    <p:sldId xmlns:r="http://schemas.openxmlformats.org/officeDocument/2006/relationships" id="259" r:id="R42bbe1d011fb4176"/>
    <p:sldId xmlns:r="http://schemas.openxmlformats.org/officeDocument/2006/relationships" id="260" r:id="R0536f757d576491f"/>
    <p:sldId xmlns:r="http://schemas.openxmlformats.org/officeDocument/2006/relationships" id="261" r:id="R563499fc64bc47fb"/>
    <p:sldId xmlns:r="http://schemas.openxmlformats.org/officeDocument/2006/relationships" id="262" r:id="Racba82dad349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5f4ecb573b48f0" /><Relationship Type="http://schemas.openxmlformats.org/officeDocument/2006/relationships/slide" Target="/ppt/slides/slide1.xml" Id="Rb1b8ac547eb44237" /><Relationship Type="http://schemas.openxmlformats.org/officeDocument/2006/relationships/slide" Target="/ppt/slides/slide2.xml" Id="Rd0e07113014a4a97" /><Relationship Type="http://schemas.openxmlformats.org/officeDocument/2006/relationships/slide" Target="/ppt/slides/slide3.xml" Id="Re4fe67fe20844d2c" /><Relationship Type="http://schemas.openxmlformats.org/officeDocument/2006/relationships/slide" Target="/ppt/slides/slide4.xml" Id="R42bbe1d011fb4176" /><Relationship Type="http://schemas.openxmlformats.org/officeDocument/2006/relationships/slide" Target="/ppt/slides/slide5.xml" Id="R0536f757d576491f" /><Relationship Type="http://schemas.openxmlformats.org/officeDocument/2006/relationships/slide" Target="/ppt/slides/slide6.xml" Id="R563499fc64bc47fb" /><Relationship Type="http://schemas.openxmlformats.org/officeDocument/2006/relationships/slide" Target="/ppt/slides/slide7.xml" Id="Racba82dad349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e4c7877d14c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639f6a2b94293" /><Relationship Type="http://schemas.openxmlformats.org/officeDocument/2006/relationships/theme" Target="/ppt/slideMasters/theme/theme1.xml" Id="Rffed85e4e9484a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7639f6a2b942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07638f6d64c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58b8ba85a4d7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a25bf06b04c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14a43c839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5194b14314b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7d20d38874f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ca1ea81a64f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HYDRATECH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30 948 171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2 213 407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1 340 533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6 897 873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19 115 393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TOTO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tja@hydratech.no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859 239 102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HYDRATECH AS</a:t>
            </a:r>
          </a:p>
        </p:txBody>
      </p:sp>
    </p:spTree>
  </p:cSld>
  <p:clrMapOvr>
    <a:masterClrMapping xmlns:a="http://schemas.openxmlformats.org/drawingml/2006/main"/>
  </p:clrMapOvr>
</p:sld>
</file>