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eb7eea0e442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8030d7e88c4ea1"/>
  </p:sldMasterIdLst>
  <p:sldIdLst>
    <p:sldId xmlns:r="http://schemas.openxmlformats.org/officeDocument/2006/relationships" id="256" r:id="R9ff0282b6e07491b"/>
    <p:sldId xmlns:r="http://schemas.openxmlformats.org/officeDocument/2006/relationships" id="257" r:id="R9f0012f000e14a6c"/>
    <p:sldId xmlns:r="http://schemas.openxmlformats.org/officeDocument/2006/relationships" id="258" r:id="R3e430a20a4f54158"/>
    <p:sldId xmlns:r="http://schemas.openxmlformats.org/officeDocument/2006/relationships" id="259" r:id="R5bd2a64419dd4f2e"/>
    <p:sldId xmlns:r="http://schemas.openxmlformats.org/officeDocument/2006/relationships" id="260" r:id="R8c1438340d214371"/>
    <p:sldId xmlns:r="http://schemas.openxmlformats.org/officeDocument/2006/relationships" id="261" r:id="R5989014273b5414a"/>
    <p:sldId xmlns:r="http://schemas.openxmlformats.org/officeDocument/2006/relationships" id="262" r:id="R5258377ce311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030d7e88c4ea1" /><Relationship Type="http://schemas.openxmlformats.org/officeDocument/2006/relationships/slide" Target="/ppt/slides/slide1.xml" Id="R9ff0282b6e07491b" /><Relationship Type="http://schemas.openxmlformats.org/officeDocument/2006/relationships/slide" Target="/ppt/slides/slide2.xml" Id="R9f0012f000e14a6c" /><Relationship Type="http://schemas.openxmlformats.org/officeDocument/2006/relationships/slide" Target="/ppt/slides/slide3.xml" Id="R3e430a20a4f54158" /><Relationship Type="http://schemas.openxmlformats.org/officeDocument/2006/relationships/slide" Target="/ppt/slides/slide4.xml" Id="R5bd2a64419dd4f2e" /><Relationship Type="http://schemas.openxmlformats.org/officeDocument/2006/relationships/slide" Target="/ppt/slides/slide5.xml" Id="R8c1438340d214371" /><Relationship Type="http://schemas.openxmlformats.org/officeDocument/2006/relationships/slide" Target="/ppt/slides/slide6.xml" Id="R5989014273b5414a" /><Relationship Type="http://schemas.openxmlformats.org/officeDocument/2006/relationships/slide" Target="/ppt/slides/slide7.xml" Id="R5258377ce311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6501d990045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801ce34b14ed6" /><Relationship Type="http://schemas.openxmlformats.org/officeDocument/2006/relationships/theme" Target="/ppt/slideMasters/theme/theme1.xml" Id="R654b6bba0bd3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801ce34b1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c48945fc749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cdb89ca2348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719fad1d6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9a7ab46ae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a6366c49c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409ace76541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fb0766df64b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