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851d13f7044c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c48cf685e544eb"/>
  </p:sldMasterIdLst>
  <p:sldIdLst>
    <p:sldId xmlns:r="http://schemas.openxmlformats.org/officeDocument/2006/relationships" id="256" r:id="Rcd163212b38a4016"/>
    <p:sldId xmlns:r="http://schemas.openxmlformats.org/officeDocument/2006/relationships" id="257" r:id="R55b43f531b074c3d"/>
    <p:sldId xmlns:r="http://schemas.openxmlformats.org/officeDocument/2006/relationships" id="258" r:id="R32175fbba78d4df4"/>
    <p:sldId xmlns:r="http://schemas.openxmlformats.org/officeDocument/2006/relationships" id="259" r:id="R7e80359fbb234d02"/>
    <p:sldId xmlns:r="http://schemas.openxmlformats.org/officeDocument/2006/relationships" id="260" r:id="Rbbc1fde5430e466c"/>
    <p:sldId xmlns:r="http://schemas.openxmlformats.org/officeDocument/2006/relationships" id="261" r:id="Rb8dc650a718f4e0d"/>
    <p:sldId xmlns:r="http://schemas.openxmlformats.org/officeDocument/2006/relationships" id="262" r:id="R6e32c222851748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c48cf685e544eb" /><Relationship Type="http://schemas.openxmlformats.org/officeDocument/2006/relationships/slide" Target="/ppt/slides/slide1.xml" Id="Rcd163212b38a4016" /><Relationship Type="http://schemas.openxmlformats.org/officeDocument/2006/relationships/slide" Target="/ppt/slides/slide2.xml" Id="R55b43f531b074c3d" /><Relationship Type="http://schemas.openxmlformats.org/officeDocument/2006/relationships/slide" Target="/ppt/slides/slide3.xml" Id="R32175fbba78d4df4" /><Relationship Type="http://schemas.openxmlformats.org/officeDocument/2006/relationships/slide" Target="/ppt/slides/slide4.xml" Id="R7e80359fbb234d02" /><Relationship Type="http://schemas.openxmlformats.org/officeDocument/2006/relationships/slide" Target="/ppt/slides/slide5.xml" Id="Rbbc1fde5430e466c" /><Relationship Type="http://schemas.openxmlformats.org/officeDocument/2006/relationships/slide" Target="/ppt/slides/slide6.xml" Id="Rb8dc650a718f4e0d" /><Relationship Type="http://schemas.openxmlformats.org/officeDocument/2006/relationships/slide" Target="/ppt/slides/slide7.xml" Id="R6e32c222851748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c7bc99760d46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0da16ee6b4e1f" /><Relationship Type="http://schemas.openxmlformats.org/officeDocument/2006/relationships/theme" Target="/ppt/slideMasters/theme/theme1.xml" Id="Rb8bfde4c1d3d4f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c0da16ee6b4e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44725f94749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0924057ae47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e39a38b444f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271e35ea94f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ef4bbb89542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623b51a1049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5f1e0c10642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BØMLO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BØMLO BYGGSERVICE AS ble etablert [år] og holder til i Bremnes.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4 953 398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421 524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1 251 987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2 867 621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SELLE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Tverråvegen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5430 Bremnes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94553506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856 314 022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BØMLO BYGGSERVICE AS</a:t>
            </a:r>
          </a:p>
        </p:txBody>
      </p:sp>
    </p:spTree>
  </p:cSld>
  <p:clrMapOvr>
    <a:masterClrMapping xmlns:a="http://schemas.openxmlformats.org/drawingml/2006/main"/>
  </p:clrMapOvr>
</p:sld>
</file>