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1e3285378148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026a8f7caf4566"/>
  </p:sldMasterIdLst>
  <p:sldIdLst>
    <p:sldId xmlns:r="http://schemas.openxmlformats.org/officeDocument/2006/relationships" id="256" r:id="R1c3bab6751364dd2"/>
    <p:sldId xmlns:r="http://schemas.openxmlformats.org/officeDocument/2006/relationships" id="257" r:id="R0525583121d5454a"/>
    <p:sldId xmlns:r="http://schemas.openxmlformats.org/officeDocument/2006/relationships" id="258" r:id="R7d06855a10f44fb7"/>
    <p:sldId xmlns:r="http://schemas.openxmlformats.org/officeDocument/2006/relationships" id="259" r:id="Rcdafea70f0ba4c02"/>
    <p:sldId xmlns:r="http://schemas.openxmlformats.org/officeDocument/2006/relationships" id="260" r:id="R1aa7bf7b19d041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026a8f7caf4566" /><Relationship Type="http://schemas.openxmlformats.org/officeDocument/2006/relationships/slide" Target="/ppt/slides/slide1.xml" Id="R1c3bab6751364dd2" /><Relationship Type="http://schemas.openxmlformats.org/officeDocument/2006/relationships/slide" Target="/ppt/slides/slide2.xml" Id="R0525583121d5454a" /><Relationship Type="http://schemas.openxmlformats.org/officeDocument/2006/relationships/slide" Target="/ppt/slides/slide3.xml" Id="R7d06855a10f44fb7" /><Relationship Type="http://schemas.openxmlformats.org/officeDocument/2006/relationships/slide" Target="/ppt/slides/slide4.xml" Id="Rcdafea70f0ba4c02" /><Relationship Type="http://schemas.openxmlformats.org/officeDocument/2006/relationships/slide" Target="/ppt/slides/slide5.xml" Id="R1aa7bf7b19d041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3b85712c1a4e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2af2bb0e24e81" /><Relationship Type="http://schemas.openxmlformats.org/officeDocument/2006/relationships/theme" Target="/ppt/slideMasters/theme/theme1.xml" Id="R27daa773839740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92af2bb0e24e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c3d18f7664c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d4a431a5345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ccc6fb73547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73a55425849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14dc9cbd04f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GRAFISK UTDANNINGSFOND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GRAFISK UTDANNINGSFOND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GRAFISK UTDANNINGSFOND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GRAFISK UTDANNINGSFOND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GRAFISK UTDANNINGSFOND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GRAFISK UTDANNINGSFOND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Middelthuns gate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846 830 952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GRAFISK UTDANNINGSFOND</a:t>
            </a:r>
          </a:p>
        </p:txBody>
      </p:sp>
    </p:spTree>
  </p:cSld>
  <p:clrMapOvr>
    <a:masterClrMapping xmlns:a="http://schemas.openxmlformats.org/drawingml/2006/main"/>
  </p:clrMapOvr>
</p:sld>
</file>