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cdab2ee1d94d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c28b34c46d43d1"/>
  </p:sldMasterIdLst>
  <p:sldIdLst>
    <p:sldId xmlns:r="http://schemas.openxmlformats.org/officeDocument/2006/relationships" id="256" r:id="Rbebefda974b44eae"/>
    <p:sldId xmlns:r="http://schemas.openxmlformats.org/officeDocument/2006/relationships" id="257" r:id="R398cd29ec3fa4ea0"/>
    <p:sldId xmlns:r="http://schemas.openxmlformats.org/officeDocument/2006/relationships" id="258" r:id="R2ccd0f2af863430f"/>
    <p:sldId xmlns:r="http://schemas.openxmlformats.org/officeDocument/2006/relationships" id="259" r:id="R0dad709f2bfb46db"/>
    <p:sldId xmlns:r="http://schemas.openxmlformats.org/officeDocument/2006/relationships" id="260" r:id="R10bbb48e5f834a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c28b34c46d43d1" /><Relationship Type="http://schemas.openxmlformats.org/officeDocument/2006/relationships/slide" Target="/ppt/slides/slide1.xml" Id="Rbebefda974b44eae" /><Relationship Type="http://schemas.openxmlformats.org/officeDocument/2006/relationships/slide" Target="/ppt/slides/slide2.xml" Id="R398cd29ec3fa4ea0" /><Relationship Type="http://schemas.openxmlformats.org/officeDocument/2006/relationships/slide" Target="/ppt/slides/slide3.xml" Id="R2ccd0f2af863430f" /><Relationship Type="http://schemas.openxmlformats.org/officeDocument/2006/relationships/slide" Target="/ppt/slides/slide4.xml" Id="R0dad709f2bfb46db" /><Relationship Type="http://schemas.openxmlformats.org/officeDocument/2006/relationships/slide" Target="/ppt/slides/slide5.xml" Id="R10bbb48e5f834a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885ced0a6240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44f1af2d34d06" /><Relationship Type="http://schemas.openxmlformats.org/officeDocument/2006/relationships/theme" Target="/ppt/slideMasters/theme/theme1.xml" Id="R703eb3405fba4e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d44f1af2d34d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68483446f40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e1d6eae72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037f72b9e49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23f1ba7f9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78ed7de2d41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AGROCONSULT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AGROCONSULT AS ble etablert [år] og holder til i Kvinesdal.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Vesterdalsvegen 1975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4480 Kvinesdal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835 665 682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AGROCONSULT AS</a:t>
            </a:r>
          </a:p>
        </p:txBody>
      </p:sp>
    </p:spTree>
  </p:cSld>
  <p:clrMapOvr>
    <a:masterClrMapping xmlns:a="http://schemas.openxmlformats.org/drawingml/2006/main"/>
  </p:clrMapOvr>
</p:sld>
</file>