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c1ec5ac68b40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ba3a3917c84c6d"/>
  </p:sldMasterIdLst>
  <p:sldIdLst>
    <p:sldId xmlns:r="http://schemas.openxmlformats.org/officeDocument/2006/relationships" id="256" r:id="R100a1e85f0b94b64"/>
    <p:sldId xmlns:r="http://schemas.openxmlformats.org/officeDocument/2006/relationships" id="257" r:id="R417d4db21d79429d"/>
    <p:sldId xmlns:r="http://schemas.openxmlformats.org/officeDocument/2006/relationships" id="258" r:id="R6dbad85d86e04b7e"/>
    <p:sldId xmlns:r="http://schemas.openxmlformats.org/officeDocument/2006/relationships" id="259" r:id="Rff30e5f2e45140d8"/>
    <p:sldId xmlns:r="http://schemas.openxmlformats.org/officeDocument/2006/relationships" id="260" r:id="R57291fb9c0894311"/>
    <p:sldId xmlns:r="http://schemas.openxmlformats.org/officeDocument/2006/relationships" id="261" r:id="R18cc97634ba44b8e"/>
    <p:sldId xmlns:r="http://schemas.openxmlformats.org/officeDocument/2006/relationships" id="262" r:id="Re23b2f6c04174e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ba3a3917c84c6d" /><Relationship Type="http://schemas.openxmlformats.org/officeDocument/2006/relationships/slide" Target="/ppt/slides/slide1.xml" Id="R100a1e85f0b94b64" /><Relationship Type="http://schemas.openxmlformats.org/officeDocument/2006/relationships/slide" Target="/ppt/slides/slide2.xml" Id="R417d4db21d79429d" /><Relationship Type="http://schemas.openxmlformats.org/officeDocument/2006/relationships/slide" Target="/ppt/slides/slide3.xml" Id="R6dbad85d86e04b7e" /><Relationship Type="http://schemas.openxmlformats.org/officeDocument/2006/relationships/slide" Target="/ppt/slides/slide4.xml" Id="Rff30e5f2e45140d8" /><Relationship Type="http://schemas.openxmlformats.org/officeDocument/2006/relationships/slide" Target="/ppt/slides/slide5.xml" Id="R57291fb9c0894311" /><Relationship Type="http://schemas.openxmlformats.org/officeDocument/2006/relationships/slide" Target="/ppt/slides/slide6.xml" Id="R18cc97634ba44b8e" /><Relationship Type="http://schemas.openxmlformats.org/officeDocument/2006/relationships/slide" Target="/ppt/slides/slide7.xml" Id="Re23b2f6c04174e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956d08aeab4b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f4262c8cb45c7" /><Relationship Type="http://schemas.openxmlformats.org/officeDocument/2006/relationships/theme" Target="/ppt/slideMasters/theme/theme1.xml" Id="Rabc1484644564c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0f4262c8cb45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1e1eeddaa45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a768b2f4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fc8367988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a2ff2e6fa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421ae047640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483ed4044f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938a53f6b41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