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d466eab9dc45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f9a5ba28a144e0"/>
  </p:sldMasterIdLst>
  <p:sldIdLst>
    <p:sldId xmlns:r="http://schemas.openxmlformats.org/officeDocument/2006/relationships" id="256" r:id="Reea4ffce2dec4c0c"/>
    <p:sldId xmlns:r="http://schemas.openxmlformats.org/officeDocument/2006/relationships" id="257" r:id="R7be95d02180a4e65"/>
    <p:sldId xmlns:r="http://schemas.openxmlformats.org/officeDocument/2006/relationships" id="258" r:id="R96e8c693120c4bec"/>
    <p:sldId xmlns:r="http://schemas.openxmlformats.org/officeDocument/2006/relationships" id="259" r:id="R777ce6167d154922"/>
    <p:sldId xmlns:r="http://schemas.openxmlformats.org/officeDocument/2006/relationships" id="260" r:id="R810d3596c66c4e37"/>
    <p:sldId xmlns:r="http://schemas.openxmlformats.org/officeDocument/2006/relationships" id="261" r:id="R3558dd5bb05749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f9a5ba28a144e0" /><Relationship Type="http://schemas.openxmlformats.org/officeDocument/2006/relationships/slide" Target="/ppt/slides/slide1.xml" Id="Reea4ffce2dec4c0c" /><Relationship Type="http://schemas.openxmlformats.org/officeDocument/2006/relationships/slide" Target="/ppt/slides/slide2.xml" Id="R7be95d02180a4e65" /><Relationship Type="http://schemas.openxmlformats.org/officeDocument/2006/relationships/slide" Target="/ppt/slides/slide3.xml" Id="R96e8c693120c4bec" /><Relationship Type="http://schemas.openxmlformats.org/officeDocument/2006/relationships/slide" Target="/ppt/slides/slide4.xml" Id="R777ce6167d154922" /><Relationship Type="http://schemas.openxmlformats.org/officeDocument/2006/relationships/slide" Target="/ppt/slides/slide5.xml" Id="R810d3596c66c4e37" /><Relationship Type="http://schemas.openxmlformats.org/officeDocument/2006/relationships/slide" Target="/ppt/slides/slide6.xml" Id="R3558dd5bb05749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14ad5813b542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b46a43c73449a" /><Relationship Type="http://schemas.openxmlformats.org/officeDocument/2006/relationships/theme" Target="/ppt/slideMasters/theme/theme1.xml" Id="R541cc8f2f2124f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ab46a43c7344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76011df8642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82e7066f346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d1727e9e449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c1ed3429846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755a1dbb14b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fa15a4f7744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H.ÅRDAL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Rutlinslid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