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b80634387244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82b0af4a06404e"/>
  </p:sldMasterIdLst>
  <p:sldIdLst>
    <p:sldId xmlns:r="http://schemas.openxmlformats.org/officeDocument/2006/relationships" id="256" r:id="Rb72e00d680c5462a"/>
    <p:sldId xmlns:r="http://schemas.openxmlformats.org/officeDocument/2006/relationships" id="257" r:id="Re005b9fdf5504507"/>
    <p:sldId xmlns:r="http://schemas.openxmlformats.org/officeDocument/2006/relationships" id="258" r:id="Rcbee2018ec5a44ec"/>
    <p:sldId xmlns:r="http://schemas.openxmlformats.org/officeDocument/2006/relationships" id="259" r:id="R8ed4f97411c3448d"/>
    <p:sldId xmlns:r="http://schemas.openxmlformats.org/officeDocument/2006/relationships" id="260" r:id="R02b99ae28d0e482f"/>
    <p:sldId xmlns:r="http://schemas.openxmlformats.org/officeDocument/2006/relationships" id="261" r:id="R76867338a2464dcd"/>
    <p:sldId xmlns:r="http://schemas.openxmlformats.org/officeDocument/2006/relationships" id="262" r:id="R6714ecbf0b5248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82b0af4a06404e" /><Relationship Type="http://schemas.openxmlformats.org/officeDocument/2006/relationships/slide" Target="/ppt/slides/slide1.xml" Id="Rb72e00d680c5462a" /><Relationship Type="http://schemas.openxmlformats.org/officeDocument/2006/relationships/slide" Target="/ppt/slides/slide2.xml" Id="Re005b9fdf5504507" /><Relationship Type="http://schemas.openxmlformats.org/officeDocument/2006/relationships/slide" Target="/ppt/slides/slide3.xml" Id="Rcbee2018ec5a44ec" /><Relationship Type="http://schemas.openxmlformats.org/officeDocument/2006/relationships/slide" Target="/ppt/slides/slide4.xml" Id="R8ed4f97411c3448d" /><Relationship Type="http://schemas.openxmlformats.org/officeDocument/2006/relationships/slide" Target="/ppt/slides/slide5.xml" Id="R02b99ae28d0e482f" /><Relationship Type="http://schemas.openxmlformats.org/officeDocument/2006/relationships/slide" Target="/ppt/slides/slide6.xml" Id="R76867338a2464dcd" /><Relationship Type="http://schemas.openxmlformats.org/officeDocument/2006/relationships/slide" Target="/ppt/slides/slide7.xml" Id="R6714ecbf0b5248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6f3c3648ee4b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2ba9a2ab84e61" /><Relationship Type="http://schemas.openxmlformats.org/officeDocument/2006/relationships/theme" Target="/ppt/slideMasters/theme/theme1.xml" Id="Rcccc9d26c94a4f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32ba9a2ab84e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a37d3e87846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6344f99a548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e4f5691ab4c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31c9dea694e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9d7172e934f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6e4a221244e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758d906b146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TROND MARTHINS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MARTHINS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MARTHINS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MARTHINS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MARTHINS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MARTHINS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824 522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29 352 996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29 358 474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MARTHINS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MARTHINS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MARTHINS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Thaugland AS, Vitaminveien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835 292 002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MARTHINS HOLDING AS</a:t>
            </a:r>
          </a:p>
        </p:txBody>
      </p:sp>
    </p:spTree>
  </p:cSld>
  <p:clrMapOvr>
    <a:masterClrMapping xmlns:a="http://schemas.openxmlformats.org/drawingml/2006/main"/>
  </p:clrMapOvr>
</p:sld>
</file>