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97a70ac3cb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419f8354c84400"/>
  </p:sldMasterIdLst>
  <p:sldIdLst>
    <p:sldId xmlns:r="http://schemas.openxmlformats.org/officeDocument/2006/relationships" id="256" r:id="R597f45be816c4472"/>
    <p:sldId xmlns:r="http://schemas.openxmlformats.org/officeDocument/2006/relationships" id="257" r:id="R21c121e1537a404b"/>
    <p:sldId xmlns:r="http://schemas.openxmlformats.org/officeDocument/2006/relationships" id="258" r:id="R58df7b36252a42a0"/>
    <p:sldId xmlns:r="http://schemas.openxmlformats.org/officeDocument/2006/relationships" id="259" r:id="Ra77e4c605951450a"/>
    <p:sldId xmlns:r="http://schemas.openxmlformats.org/officeDocument/2006/relationships" id="260" r:id="R9ee02b2e827b4eb9"/>
    <p:sldId xmlns:r="http://schemas.openxmlformats.org/officeDocument/2006/relationships" id="261" r:id="R7aa5fba3811e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19f8354c84400" /><Relationship Type="http://schemas.openxmlformats.org/officeDocument/2006/relationships/slide" Target="/ppt/slides/slide1.xml" Id="R597f45be816c4472" /><Relationship Type="http://schemas.openxmlformats.org/officeDocument/2006/relationships/slide" Target="/ppt/slides/slide2.xml" Id="R21c121e1537a404b" /><Relationship Type="http://schemas.openxmlformats.org/officeDocument/2006/relationships/slide" Target="/ppt/slides/slide3.xml" Id="R58df7b36252a42a0" /><Relationship Type="http://schemas.openxmlformats.org/officeDocument/2006/relationships/slide" Target="/ppt/slides/slide4.xml" Id="Ra77e4c605951450a" /><Relationship Type="http://schemas.openxmlformats.org/officeDocument/2006/relationships/slide" Target="/ppt/slides/slide5.xml" Id="R9ee02b2e827b4eb9" /><Relationship Type="http://schemas.openxmlformats.org/officeDocument/2006/relationships/slide" Target="/ppt/slides/slide6.xml" Id="R7aa5fba3811e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5cb782b3240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f94e1fcba45cd" /><Relationship Type="http://schemas.openxmlformats.org/officeDocument/2006/relationships/theme" Target="/ppt/slideMasters/theme/theme1.xml" Id="Rbb3c42980e0a46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2f94e1fcba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a0e38464447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05826d3d447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1d4e43bd3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c986a5abe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67c420b884e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e5a97ca2042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BARDU LUFTTEKNIKK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BARDU LUFTTEKNIKK AS ble etablert [år] og holder til i Bardu.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3 361 029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483 642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368 001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443 655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900 576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Industriveien 4 AS, Industriveien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9360 Bardu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834 538 792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