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5665af9e9e4f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276c15e38d4b5e"/>
  </p:sldMasterIdLst>
  <p:sldIdLst>
    <p:sldId xmlns:r="http://schemas.openxmlformats.org/officeDocument/2006/relationships" id="256" r:id="Rb007ad968932464e"/>
    <p:sldId xmlns:r="http://schemas.openxmlformats.org/officeDocument/2006/relationships" id="257" r:id="R7c9c874649ec42ce"/>
    <p:sldId xmlns:r="http://schemas.openxmlformats.org/officeDocument/2006/relationships" id="258" r:id="Rba02e2f1bdd446d7"/>
    <p:sldId xmlns:r="http://schemas.openxmlformats.org/officeDocument/2006/relationships" id="259" r:id="R6e121e8a126e4236"/>
    <p:sldId xmlns:r="http://schemas.openxmlformats.org/officeDocument/2006/relationships" id="260" r:id="Rc97fe2d3387346aa"/>
    <p:sldId xmlns:r="http://schemas.openxmlformats.org/officeDocument/2006/relationships" id="261" r:id="R3223305cb1d84d03"/>
    <p:sldId xmlns:r="http://schemas.openxmlformats.org/officeDocument/2006/relationships" id="262" r:id="R273eefc861384d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276c15e38d4b5e" /><Relationship Type="http://schemas.openxmlformats.org/officeDocument/2006/relationships/slide" Target="/ppt/slides/slide1.xml" Id="Rb007ad968932464e" /><Relationship Type="http://schemas.openxmlformats.org/officeDocument/2006/relationships/slide" Target="/ppt/slides/slide2.xml" Id="R7c9c874649ec42ce" /><Relationship Type="http://schemas.openxmlformats.org/officeDocument/2006/relationships/slide" Target="/ppt/slides/slide3.xml" Id="Rba02e2f1bdd446d7" /><Relationship Type="http://schemas.openxmlformats.org/officeDocument/2006/relationships/slide" Target="/ppt/slides/slide4.xml" Id="R6e121e8a126e4236" /><Relationship Type="http://schemas.openxmlformats.org/officeDocument/2006/relationships/slide" Target="/ppt/slides/slide5.xml" Id="Rc97fe2d3387346aa" /><Relationship Type="http://schemas.openxmlformats.org/officeDocument/2006/relationships/slide" Target="/ppt/slides/slide6.xml" Id="R3223305cb1d84d03" /><Relationship Type="http://schemas.openxmlformats.org/officeDocument/2006/relationships/slide" Target="/ppt/slides/slide7.xml" Id="R273eefc861384d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8e891b2dd842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d70aaa60bb439b" /><Relationship Type="http://schemas.openxmlformats.org/officeDocument/2006/relationships/theme" Target="/ppt/slideMasters/theme/theme1.xml" Id="R85e80c45f73846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d70aaa60bb43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d73f3d12c34f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b3d881e5e47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797da5284f42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60d580b8a24d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306b3e71ba42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8f98641e142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bdc65b1bfd47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HEROL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HEROL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341 270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1 060 486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1 060 486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RYAN-ONO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HEROL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Risløkkveien 23E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834 522 012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HEROL HOLDING AS</a:t>
            </a:r>
          </a:p>
        </p:txBody>
      </p:sp>
    </p:spTree>
  </p:cSld>
  <p:clrMapOvr>
    <a:masterClrMapping xmlns:a="http://schemas.openxmlformats.org/drawingml/2006/main"/>
  </p:clrMapOvr>
</p:sld>
</file>