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0c5f3a774d4c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bdf772dfc146d4"/>
  </p:sldMasterIdLst>
  <p:sldIdLst>
    <p:sldId xmlns:r="http://schemas.openxmlformats.org/officeDocument/2006/relationships" id="256" r:id="R19d6dc35dce24bc7"/>
    <p:sldId xmlns:r="http://schemas.openxmlformats.org/officeDocument/2006/relationships" id="257" r:id="Rae7bdac7bb904a51"/>
    <p:sldId xmlns:r="http://schemas.openxmlformats.org/officeDocument/2006/relationships" id="258" r:id="Rdc7e5986764d47cb"/>
    <p:sldId xmlns:r="http://schemas.openxmlformats.org/officeDocument/2006/relationships" id="259" r:id="Rf219fb8eb16443c6"/>
    <p:sldId xmlns:r="http://schemas.openxmlformats.org/officeDocument/2006/relationships" id="260" r:id="R1843567f6a244855"/>
    <p:sldId xmlns:r="http://schemas.openxmlformats.org/officeDocument/2006/relationships" id="261" r:id="R226ffe4f05ab4f0b"/>
    <p:sldId xmlns:r="http://schemas.openxmlformats.org/officeDocument/2006/relationships" id="262" r:id="R2324379ccc1d4c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bdf772dfc146d4" /><Relationship Type="http://schemas.openxmlformats.org/officeDocument/2006/relationships/slide" Target="/ppt/slides/slide1.xml" Id="R19d6dc35dce24bc7" /><Relationship Type="http://schemas.openxmlformats.org/officeDocument/2006/relationships/slide" Target="/ppt/slides/slide2.xml" Id="Rae7bdac7bb904a51" /><Relationship Type="http://schemas.openxmlformats.org/officeDocument/2006/relationships/slide" Target="/ppt/slides/slide3.xml" Id="Rdc7e5986764d47cb" /><Relationship Type="http://schemas.openxmlformats.org/officeDocument/2006/relationships/slide" Target="/ppt/slides/slide4.xml" Id="Rf219fb8eb16443c6" /><Relationship Type="http://schemas.openxmlformats.org/officeDocument/2006/relationships/slide" Target="/ppt/slides/slide5.xml" Id="R1843567f6a244855" /><Relationship Type="http://schemas.openxmlformats.org/officeDocument/2006/relationships/slide" Target="/ppt/slides/slide6.xml" Id="R226ffe4f05ab4f0b" /><Relationship Type="http://schemas.openxmlformats.org/officeDocument/2006/relationships/slide" Target="/ppt/slides/slide7.xml" Id="R2324379ccc1d4c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c23529016743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809b398320419e" /><Relationship Type="http://schemas.openxmlformats.org/officeDocument/2006/relationships/theme" Target="/ppt/slideMasters/theme/theme1.xml" Id="R56a831835e2945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809b39832041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3439d492a41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0c4fa1662043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a6a9de6fc46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11f1de792447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b8a26775340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f1a17784e44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9b9ccce9748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HÅKON LONGVA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HÅKON LONGVA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3 563 352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387 563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332 448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4 243 404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4 493 050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IGESUND CECILIE LONGVA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LONGVA HÅKON GUNNAR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LONGVA STIG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LONGVA KRISTINE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LONGVA KRISTINE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834 059 622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