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b6aaf96afc41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c3d04e274a43e5"/>
  </p:sldMasterIdLst>
  <p:sldIdLst>
    <p:sldId xmlns:r="http://schemas.openxmlformats.org/officeDocument/2006/relationships" id="256" r:id="Ra65e7ab8a014461e"/>
    <p:sldId xmlns:r="http://schemas.openxmlformats.org/officeDocument/2006/relationships" id="257" r:id="R44364110ac984152"/>
    <p:sldId xmlns:r="http://schemas.openxmlformats.org/officeDocument/2006/relationships" id="258" r:id="Rd612f490fcf849d9"/>
    <p:sldId xmlns:r="http://schemas.openxmlformats.org/officeDocument/2006/relationships" id="259" r:id="Rae9f8d25777b4898"/>
    <p:sldId xmlns:r="http://schemas.openxmlformats.org/officeDocument/2006/relationships" id="260" r:id="Rea33928e2ec54d4f"/>
    <p:sldId xmlns:r="http://schemas.openxmlformats.org/officeDocument/2006/relationships" id="261" r:id="Racecad701148403a"/>
    <p:sldId xmlns:r="http://schemas.openxmlformats.org/officeDocument/2006/relationships" id="262" r:id="R8fceb4375cd849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c3d04e274a43e5" /><Relationship Type="http://schemas.openxmlformats.org/officeDocument/2006/relationships/slide" Target="/ppt/slides/slide1.xml" Id="Ra65e7ab8a014461e" /><Relationship Type="http://schemas.openxmlformats.org/officeDocument/2006/relationships/slide" Target="/ppt/slides/slide2.xml" Id="R44364110ac984152" /><Relationship Type="http://schemas.openxmlformats.org/officeDocument/2006/relationships/slide" Target="/ppt/slides/slide3.xml" Id="Rd612f490fcf849d9" /><Relationship Type="http://schemas.openxmlformats.org/officeDocument/2006/relationships/slide" Target="/ppt/slides/slide4.xml" Id="Rae9f8d25777b4898" /><Relationship Type="http://schemas.openxmlformats.org/officeDocument/2006/relationships/slide" Target="/ppt/slides/slide5.xml" Id="Rea33928e2ec54d4f" /><Relationship Type="http://schemas.openxmlformats.org/officeDocument/2006/relationships/slide" Target="/ppt/slides/slide6.xml" Id="Racecad701148403a" /><Relationship Type="http://schemas.openxmlformats.org/officeDocument/2006/relationships/slide" Target="/ppt/slides/slide7.xml" Id="R8fceb4375cd849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177f3bbf242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cbac3d2fa4937" /><Relationship Type="http://schemas.openxmlformats.org/officeDocument/2006/relationships/theme" Target="/ppt/slideMasters/theme/theme1.xml" Id="R42b20be83d9142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acbac3d2fa49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5088c193c4c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1bdd7c6e449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727c4de8547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dcb99b5e945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034873b8046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eaa05782f48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f308c695944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VICAMA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−44 504 000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669 880 000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1 575 173 000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CHAMP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VIHECA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KAMUL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831 982 942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