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fadc1eced946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d8ff52054540f2"/>
  </p:sldMasterIdLst>
  <p:sldIdLst>
    <p:sldId xmlns:r="http://schemas.openxmlformats.org/officeDocument/2006/relationships" id="256" r:id="R6c464a007edf4238"/>
    <p:sldId xmlns:r="http://schemas.openxmlformats.org/officeDocument/2006/relationships" id="257" r:id="Rb4c84c67fb494373"/>
    <p:sldId xmlns:r="http://schemas.openxmlformats.org/officeDocument/2006/relationships" id="258" r:id="R2988b6aa97424ae7"/>
    <p:sldId xmlns:r="http://schemas.openxmlformats.org/officeDocument/2006/relationships" id="259" r:id="R9d14b97bef1d4021"/>
    <p:sldId xmlns:r="http://schemas.openxmlformats.org/officeDocument/2006/relationships" id="260" r:id="R30ada382a1db4167"/>
    <p:sldId xmlns:r="http://schemas.openxmlformats.org/officeDocument/2006/relationships" id="261" r:id="R1f8d24cc220c457a"/>
    <p:sldId xmlns:r="http://schemas.openxmlformats.org/officeDocument/2006/relationships" id="262" r:id="Redebb9db31b14b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8ff52054540f2" /><Relationship Type="http://schemas.openxmlformats.org/officeDocument/2006/relationships/slide" Target="/ppt/slides/slide1.xml" Id="R6c464a007edf4238" /><Relationship Type="http://schemas.openxmlformats.org/officeDocument/2006/relationships/slide" Target="/ppt/slides/slide2.xml" Id="Rb4c84c67fb494373" /><Relationship Type="http://schemas.openxmlformats.org/officeDocument/2006/relationships/slide" Target="/ppt/slides/slide3.xml" Id="R2988b6aa97424ae7" /><Relationship Type="http://schemas.openxmlformats.org/officeDocument/2006/relationships/slide" Target="/ppt/slides/slide4.xml" Id="R9d14b97bef1d4021" /><Relationship Type="http://schemas.openxmlformats.org/officeDocument/2006/relationships/slide" Target="/ppt/slides/slide5.xml" Id="R30ada382a1db4167" /><Relationship Type="http://schemas.openxmlformats.org/officeDocument/2006/relationships/slide" Target="/ppt/slides/slide6.xml" Id="R1f8d24cc220c457a" /><Relationship Type="http://schemas.openxmlformats.org/officeDocument/2006/relationships/slide" Target="/ppt/slides/slide7.xml" Id="Redebb9db31b14b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2af670dd2547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58c674d544af1" /><Relationship Type="http://schemas.openxmlformats.org/officeDocument/2006/relationships/theme" Target="/ppt/slideMasters/theme/theme1.xml" Id="R3cd2a8679e454e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858c674d544a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46069260e4a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4b931677b40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95344f04d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1c16715b544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cd1631e2c4b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1b0b3bf284b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35edf19d34e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