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59d940b3e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1702fb22a4b64"/>
  </p:sldMasterIdLst>
  <p:sldIdLst>
    <p:sldId xmlns:r="http://schemas.openxmlformats.org/officeDocument/2006/relationships" id="256" r:id="R62f42d8d74fd42fc"/>
    <p:sldId xmlns:r="http://schemas.openxmlformats.org/officeDocument/2006/relationships" id="257" r:id="R8e6b2144d8874ef5"/>
    <p:sldId xmlns:r="http://schemas.openxmlformats.org/officeDocument/2006/relationships" id="258" r:id="R36a175197f144193"/>
    <p:sldId xmlns:r="http://schemas.openxmlformats.org/officeDocument/2006/relationships" id="259" r:id="Rcc0bd0176ae64ff9"/>
    <p:sldId xmlns:r="http://schemas.openxmlformats.org/officeDocument/2006/relationships" id="260" r:id="R3dcf5c075b8c4c89"/>
    <p:sldId xmlns:r="http://schemas.openxmlformats.org/officeDocument/2006/relationships" id="261" r:id="Ra79ec7e7f1e04fde"/>
    <p:sldId xmlns:r="http://schemas.openxmlformats.org/officeDocument/2006/relationships" id="262" r:id="R6a4679d14104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1702fb22a4b64" /><Relationship Type="http://schemas.openxmlformats.org/officeDocument/2006/relationships/slide" Target="/ppt/slides/slide1.xml" Id="R62f42d8d74fd42fc" /><Relationship Type="http://schemas.openxmlformats.org/officeDocument/2006/relationships/slide" Target="/ppt/slides/slide2.xml" Id="R8e6b2144d8874ef5" /><Relationship Type="http://schemas.openxmlformats.org/officeDocument/2006/relationships/slide" Target="/ppt/slides/slide3.xml" Id="R36a175197f144193" /><Relationship Type="http://schemas.openxmlformats.org/officeDocument/2006/relationships/slide" Target="/ppt/slides/slide4.xml" Id="Rcc0bd0176ae64ff9" /><Relationship Type="http://schemas.openxmlformats.org/officeDocument/2006/relationships/slide" Target="/ppt/slides/slide5.xml" Id="R3dcf5c075b8c4c89" /><Relationship Type="http://schemas.openxmlformats.org/officeDocument/2006/relationships/slide" Target="/ppt/slides/slide6.xml" Id="Ra79ec7e7f1e04fde" /><Relationship Type="http://schemas.openxmlformats.org/officeDocument/2006/relationships/slide" Target="/ppt/slides/slide7.xml" Id="R6a4679d14104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a7a640c6f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f9e30e1a49d6" /><Relationship Type="http://schemas.openxmlformats.org/officeDocument/2006/relationships/theme" Target="/ppt/slideMasters/theme/theme1.xml" Id="R4956ce62a204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8f9e30e1a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02d9fec5b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ef7c116d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607981210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44cb959a9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6115b4042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3b544078f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25a53a38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MJØR GRIMSRUD SØGAARD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MJØR GRIMSRUD HAALAND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MJØR GRIMSRUD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MJØR GRIMSRUD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MJØR GRIMSRUD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