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2b3968ab57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d035772fc7473f"/>
  </p:sldMasterIdLst>
  <p:sldIdLst>
    <p:sldId xmlns:r="http://schemas.openxmlformats.org/officeDocument/2006/relationships" id="256" r:id="Rb6447858a76a404f"/>
    <p:sldId xmlns:r="http://schemas.openxmlformats.org/officeDocument/2006/relationships" id="257" r:id="R1afb4f0a931c4905"/>
    <p:sldId xmlns:r="http://schemas.openxmlformats.org/officeDocument/2006/relationships" id="258" r:id="R69ceb1a5b9964cd9"/>
    <p:sldId xmlns:r="http://schemas.openxmlformats.org/officeDocument/2006/relationships" id="259" r:id="Ra0b9ac0b52d24b46"/>
    <p:sldId xmlns:r="http://schemas.openxmlformats.org/officeDocument/2006/relationships" id="260" r:id="R1841648bfa094fba"/>
    <p:sldId xmlns:r="http://schemas.openxmlformats.org/officeDocument/2006/relationships" id="261" r:id="Redd193a36630443f"/>
    <p:sldId xmlns:r="http://schemas.openxmlformats.org/officeDocument/2006/relationships" id="262" r:id="R61ed1edebfc7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035772fc7473f" /><Relationship Type="http://schemas.openxmlformats.org/officeDocument/2006/relationships/slide" Target="/ppt/slides/slide1.xml" Id="Rb6447858a76a404f" /><Relationship Type="http://schemas.openxmlformats.org/officeDocument/2006/relationships/slide" Target="/ppt/slides/slide2.xml" Id="R1afb4f0a931c4905" /><Relationship Type="http://schemas.openxmlformats.org/officeDocument/2006/relationships/slide" Target="/ppt/slides/slide3.xml" Id="R69ceb1a5b9964cd9" /><Relationship Type="http://schemas.openxmlformats.org/officeDocument/2006/relationships/slide" Target="/ppt/slides/slide4.xml" Id="Ra0b9ac0b52d24b46" /><Relationship Type="http://schemas.openxmlformats.org/officeDocument/2006/relationships/slide" Target="/ppt/slides/slide5.xml" Id="R1841648bfa094fba" /><Relationship Type="http://schemas.openxmlformats.org/officeDocument/2006/relationships/slide" Target="/ppt/slides/slide6.xml" Id="Redd193a36630443f" /><Relationship Type="http://schemas.openxmlformats.org/officeDocument/2006/relationships/slide" Target="/ppt/slides/slide7.xml" Id="R61ed1edebfc7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827ba3950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d0d91ed7460a" /><Relationship Type="http://schemas.openxmlformats.org/officeDocument/2006/relationships/theme" Target="/ppt/slideMasters/theme/theme1.xml" Id="Raec816c1ea21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ebd0d91ed746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75e16c62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5aff77d81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36f9c8a6c44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a5efd4ce6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6cc914d21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456cffbc543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07050337c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